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8CDC"/>
    <a:srgbClr val="DEC8EE"/>
    <a:srgbClr val="8A3CC4"/>
    <a:srgbClr val="B482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87CCC7-50C5-4BDB-B6EA-0AF56984728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09564D-BBBC-4311-A443-B7722217CA75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pPr algn="ctr"/>
          <a:r>
            <a:rPr lang="en-US" sz="2000" b="1" dirty="0" smtClean="0"/>
            <a:t>CEO</a:t>
          </a:r>
        </a:p>
        <a:p>
          <a:pPr algn="ctr"/>
          <a:r>
            <a:rPr lang="en-US" sz="2000" b="1" dirty="0" smtClean="0"/>
            <a:t>Adriana Garcia</a:t>
          </a:r>
          <a:endParaRPr lang="en-US" sz="2000" b="1" dirty="0"/>
        </a:p>
      </dgm:t>
    </dgm:pt>
    <dgm:pt modelId="{ADE67E59-D8B2-4137-B43A-130439A39341}" type="parTrans" cxnId="{6523F36C-6F98-409E-BE31-A2883568E1A5}">
      <dgm:prSet/>
      <dgm:spPr/>
      <dgm:t>
        <a:bodyPr/>
        <a:lstStyle/>
        <a:p>
          <a:pPr algn="ctr"/>
          <a:endParaRPr lang="en-US" sz="2000"/>
        </a:p>
      </dgm:t>
    </dgm:pt>
    <dgm:pt modelId="{81FB1884-6FF8-4B6F-8E77-B6406868A58C}" type="sibTrans" cxnId="{6523F36C-6F98-409E-BE31-A2883568E1A5}">
      <dgm:prSet/>
      <dgm:spPr/>
      <dgm:t>
        <a:bodyPr/>
        <a:lstStyle/>
        <a:p>
          <a:pPr algn="ctr"/>
          <a:endParaRPr lang="en-US" sz="2000"/>
        </a:p>
      </dgm:t>
    </dgm:pt>
    <dgm:pt modelId="{826DDF5A-4D92-41DB-9D63-738A047B7C8C}" type="asst">
      <dgm:prSet phldrT="[Text]" custT="1"/>
      <dgm:spPr>
        <a:solidFill>
          <a:schemeClr val="tx1">
            <a:lumMod val="65000"/>
            <a:lumOff val="35000"/>
          </a:schemeClr>
        </a:solidFill>
      </dgm:spPr>
      <dgm:t>
        <a:bodyPr/>
        <a:lstStyle/>
        <a:p>
          <a:pPr algn="ctr"/>
          <a:r>
            <a:rPr lang="en-US" sz="1800" b="1" dirty="0" smtClean="0"/>
            <a:t>Assistant to CEO</a:t>
          </a:r>
        </a:p>
        <a:p>
          <a:pPr algn="ctr"/>
          <a:r>
            <a:rPr lang="en-US" sz="1800" b="1" dirty="0" smtClean="0"/>
            <a:t>Makenna DeLancey</a:t>
          </a:r>
          <a:endParaRPr lang="en-US" sz="1800" b="1" dirty="0"/>
        </a:p>
      </dgm:t>
    </dgm:pt>
    <dgm:pt modelId="{5C50DCDB-C080-4A80-91C8-07E377AF1BB3}" type="parTrans" cxnId="{1030B1FF-72D2-487B-A8AA-360F903DA3BC}">
      <dgm:prSet/>
      <dgm:spPr/>
      <dgm:t>
        <a:bodyPr/>
        <a:lstStyle/>
        <a:p>
          <a:pPr algn="ctr"/>
          <a:endParaRPr lang="en-US" sz="2000" b="1"/>
        </a:p>
      </dgm:t>
    </dgm:pt>
    <dgm:pt modelId="{BC3E5E2B-0905-4C28-B923-F375FF1C554A}" type="sibTrans" cxnId="{1030B1FF-72D2-487B-A8AA-360F903DA3BC}">
      <dgm:prSet/>
      <dgm:spPr/>
      <dgm:t>
        <a:bodyPr/>
        <a:lstStyle/>
        <a:p>
          <a:pPr algn="ctr"/>
          <a:endParaRPr lang="en-US" sz="2000"/>
        </a:p>
      </dgm:t>
    </dgm:pt>
    <dgm:pt modelId="{EDD838EA-21A9-4B15-B2DA-2A430483904F}">
      <dgm:prSet phldrT="[Text]" custT="1"/>
      <dgm:spPr>
        <a:solidFill>
          <a:schemeClr val="accent1">
            <a:lumMod val="50000"/>
          </a:schemeClr>
        </a:solidFill>
      </dgm:spPr>
      <dgm:t>
        <a:bodyPr/>
        <a:lstStyle/>
        <a:p>
          <a:pPr algn="ctr"/>
          <a:r>
            <a:rPr lang="en-US" sz="1800" b="1" dirty="0" smtClean="0"/>
            <a:t>HR</a:t>
          </a:r>
        </a:p>
        <a:p>
          <a:pPr algn="ctr"/>
          <a:r>
            <a:rPr lang="en-US" sz="1800" b="1" dirty="0" smtClean="0"/>
            <a:t>Alyssa Zayas</a:t>
          </a:r>
          <a:endParaRPr lang="en-US" sz="1800" b="1" dirty="0"/>
        </a:p>
      </dgm:t>
    </dgm:pt>
    <dgm:pt modelId="{D206B91F-B8BF-4657-88DC-1AA8C6896D97}" type="parTrans" cxnId="{1B27AC2B-55F0-477E-BB74-D0B6C0E2B4B9}">
      <dgm:prSet/>
      <dgm:spPr/>
      <dgm:t>
        <a:bodyPr/>
        <a:lstStyle/>
        <a:p>
          <a:pPr algn="ctr"/>
          <a:endParaRPr lang="en-US" sz="2000" b="1"/>
        </a:p>
      </dgm:t>
    </dgm:pt>
    <dgm:pt modelId="{6241E982-8A1D-4605-9E3E-2EC30863D757}" type="sibTrans" cxnId="{1B27AC2B-55F0-477E-BB74-D0B6C0E2B4B9}">
      <dgm:prSet/>
      <dgm:spPr/>
      <dgm:t>
        <a:bodyPr/>
        <a:lstStyle/>
        <a:p>
          <a:pPr algn="ctr"/>
          <a:endParaRPr lang="en-US" sz="2000"/>
        </a:p>
      </dgm:t>
    </dgm:pt>
    <dgm:pt modelId="{4E5AAEF4-7930-45D5-81E4-F61AF911DD21}">
      <dgm:prSet phldrT="[Text]" custT="1"/>
      <dgm:spPr>
        <a:solidFill>
          <a:schemeClr val="accent6">
            <a:lumMod val="50000"/>
          </a:schemeClr>
        </a:solidFill>
      </dgm:spPr>
      <dgm:t>
        <a:bodyPr/>
        <a:lstStyle/>
        <a:p>
          <a:pPr algn="ctr"/>
          <a:r>
            <a:rPr lang="en-US" sz="1800" b="1" dirty="0" smtClean="0"/>
            <a:t>Finance VP</a:t>
          </a:r>
        </a:p>
        <a:p>
          <a:pPr algn="ctr"/>
          <a:r>
            <a:rPr lang="en-US" sz="1800" b="1" dirty="0" smtClean="0"/>
            <a:t>Eric Crabtree</a:t>
          </a:r>
          <a:endParaRPr lang="en-US" sz="1800" b="1" dirty="0"/>
        </a:p>
      </dgm:t>
    </dgm:pt>
    <dgm:pt modelId="{D9BA75B0-2000-40C8-9AC1-A0F037E86892}" type="parTrans" cxnId="{2D0F99B3-92E6-4128-A6E3-3322D61DB0D8}">
      <dgm:prSet/>
      <dgm:spPr/>
      <dgm:t>
        <a:bodyPr/>
        <a:lstStyle/>
        <a:p>
          <a:pPr algn="ctr"/>
          <a:endParaRPr lang="en-US" sz="2000" b="1"/>
        </a:p>
      </dgm:t>
    </dgm:pt>
    <dgm:pt modelId="{17DF8603-906D-4D53-A37F-BDF8E2666EDC}" type="sibTrans" cxnId="{2D0F99B3-92E6-4128-A6E3-3322D61DB0D8}">
      <dgm:prSet/>
      <dgm:spPr/>
      <dgm:t>
        <a:bodyPr/>
        <a:lstStyle/>
        <a:p>
          <a:pPr algn="ctr"/>
          <a:endParaRPr lang="en-US" sz="2000"/>
        </a:p>
      </dgm:t>
    </dgm:pt>
    <dgm:pt modelId="{B82A43BE-AAF6-457A-AAEB-BACA4C9328E1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 algn="ctr"/>
          <a:r>
            <a:rPr lang="en-US" sz="1800" b="1" dirty="0" smtClean="0"/>
            <a:t>Marketing VP</a:t>
          </a:r>
        </a:p>
        <a:p>
          <a:pPr algn="ctr"/>
          <a:r>
            <a:rPr lang="en-US" sz="1800" b="1" dirty="0" smtClean="0"/>
            <a:t>Logan Mills</a:t>
          </a:r>
        </a:p>
      </dgm:t>
    </dgm:pt>
    <dgm:pt modelId="{234C25AC-1945-4A2E-818C-8E418E352F8E}" type="parTrans" cxnId="{9A1F6929-7840-431F-81AE-16BE0C1FB219}">
      <dgm:prSet/>
      <dgm:spPr/>
      <dgm:t>
        <a:bodyPr/>
        <a:lstStyle/>
        <a:p>
          <a:pPr algn="ctr"/>
          <a:endParaRPr lang="en-US" sz="2000" b="1"/>
        </a:p>
      </dgm:t>
    </dgm:pt>
    <dgm:pt modelId="{2841CAEB-1F2F-4E6F-9EBD-1015205041D8}" type="sibTrans" cxnId="{9A1F6929-7840-431F-81AE-16BE0C1FB219}">
      <dgm:prSet/>
      <dgm:spPr/>
      <dgm:t>
        <a:bodyPr/>
        <a:lstStyle/>
        <a:p>
          <a:pPr algn="ctr"/>
          <a:endParaRPr lang="en-US" sz="2000"/>
        </a:p>
      </dgm:t>
    </dgm:pt>
    <dgm:pt modelId="{3F4426A5-2AB2-4C34-8A80-2F2DB967C35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pPr algn="ctr"/>
          <a:r>
            <a:rPr lang="en-US" sz="1800" b="1" dirty="0" smtClean="0"/>
            <a:t>IT Director</a:t>
          </a:r>
        </a:p>
        <a:p>
          <a:pPr algn="ctr"/>
          <a:r>
            <a:rPr lang="en-US" sz="1800" b="1" dirty="0" smtClean="0"/>
            <a:t>Keliecia Parker</a:t>
          </a:r>
          <a:endParaRPr lang="en-US" sz="1800" b="1" dirty="0"/>
        </a:p>
      </dgm:t>
    </dgm:pt>
    <dgm:pt modelId="{852E217F-319F-4A15-B846-47D312CE98E5}" type="parTrans" cxnId="{F9C3A525-BB89-44C2-86DB-041F0CB4CCAF}">
      <dgm:prSet/>
      <dgm:spPr/>
      <dgm:t>
        <a:bodyPr/>
        <a:lstStyle/>
        <a:p>
          <a:pPr algn="ctr"/>
          <a:endParaRPr lang="en-US" sz="2000" b="1"/>
        </a:p>
      </dgm:t>
    </dgm:pt>
    <dgm:pt modelId="{BE8DEDF0-5F33-4787-BD7C-80BBFAFE9433}" type="sibTrans" cxnId="{F9C3A525-BB89-44C2-86DB-041F0CB4CCAF}">
      <dgm:prSet/>
      <dgm:spPr/>
      <dgm:t>
        <a:bodyPr/>
        <a:lstStyle/>
        <a:p>
          <a:pPr algn="ctr"/>
          <a:endParaRPr lang="en-US" sz="2000"/>
        </a:p>
      </dgm:t>
    </dgm:pt>
    <dgm:pt modelId="{0AA7F3AF-6C51-495D-8326-5AC72ADB15D8}">
      <dgm:prSet custT="1"/>
      <dgm:spPr>
        <a:solidFill>
          <a:schemeClr val="accent1">
            <a:lumMod val="75000"/>
          </a:schemeClr>
        </a:solidFill>
      </dgm:spPr>
      <dgm:t>
        <a:bodyPr/>
        <a:lstStyle/>
        <a:p>
          <a:pPr algn="ctr"/>
          <a:r>
            <a:rPr lang="en-US" sz="1400" b="1" dirty="0" smtClean="0"/>
            <a:t>Assistant to HR</a:t>
          </a:r>
        </a:p>
        <a:p>
          <a:pPr algn="ctr"/>
          <a:r>
            <a:rPr lang="en-US" sz="1400" b="1" dirty="0" smtClean="0"/>
            <a:t> Cedric Bouey</a:t>
          </a:r>
          <a:endParaRPr lang="en-US" sz="1400" b="1" dirty="0"/>
        </a:p>
      </dgm:t>
    </dgm:pt>
    <dgm:pt modelId="{13770B72-8999-4E06-86C7-AD9B08717DF8}" type="parTrans" cxnId="{043380F6-DD66-44E3-B579-D644F62BFBF3}">
      <dgm:prSet/>
      <dgm:spPr/>
      <dgm:t>
        <a:bodyPr/>
        <a:lstStyle/>
        <a:p>
          <a:pPr algn="ctr"/>
          <a:endParaRPr lang="en-US" sz="2000"/>
        </a:p>
      </dgm:t>
    </dgm:pt>
    <dgm:pt modelId="{60316582-937C-4B31-8159-640AF42AE8C3}" type="sibTrans" cxnId="{043380F6-DD66-44E3-B579-D644F62BFBF3}">
      <dgm:prSet/>
      <dgm:spPr/>
      <dgm:t>
        <a:bodyPr/>
        <a:lstStyle/>
        <a:p>
          <a:pPr algn="ctr"/>
          <a:endParaRPr lang="en-US" sz="2000"/>
        </a:p>
      </dgm:t>
    </dgm:pt>
    <dgm:pt modelId="{7FA9C21B-31EE-463C-ADD3-70F029751F3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Public Relations</a:t>
          </a:r>
        </a:p>
        <a:p>
          <a:pPr algn="ctr"/>
          <a:r>
            <a:rPr lang="en-US" sz="1400" b="1" dirty="0" smtClean="0">
              <a:solidFill>
                <a:schemeClr val="tx1"/>
              </a:solidFill>
            </a:rPr>
            <a:t> Emily Wentworth</a:t>
          </a:r>
          <a:endParaRPr lang="en-US" sz="1400" b="1" dirty="0">
            <a:solidFill>
              <a:schemeClr val="tx1"/>
            </a:solidFill>
          </a:endParaRPr>
        </a:p>
      </dgm:t>
    </dgm:pt>
    <dgm:pt modelId="{A2C98A2C-6856-4FAC-88EF-80BF45BCA58A}" type="parTrans" cxnId="{68B423D9-30F7-429E-9377-EFADF37E57FE}">
      <dgm:prSet/>
      <dgm:spPr/>
      <dgm:t>
        <a:bodyPr/>
        <a:lstStyle/>
        <a:p>
          <a:pPr algn="ctr"/>
          <a:endParaRPr lang="en-US" sz="2000"/>
        </a:p>
      </dgm:t>
    </dgm:pt>
    <dgm:pt modelId="{81B80E08-3E6C-4745-BB32-7688591C3481}" type="sibTrans" cxnId="{68B423D9-30F7-429E-9377-EFADF37E57FE}">
      <dgm:prSet/>
      <dgm:spPr/>
      <dgm:t>
        <a:bodyPr/>
        <a:lstStyle/>
        <a:p>
          <a:pPr algn="ctr"/>
          <a:endParaRPr lang="en-US" sz="2000"/>
        </a:p>
      </dgm:t>
    </dgm:pt>
    <dgm:pt modelId="{9D32B004-AC5A-4B64-A778-F5A88DEA66D7}">
      <dgm:prSet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400" b="1" dirty="0" smtClean="0"/>
            <a:t>Assistant to IT</a:t>
          </a:r>
        </a:p>
        <a:p>
          <a:pPr algn="ctr"/>
          <a:r>
            <a:rPr lang="en-US" sz="1400" b="1" dirty="0" smtClean="0"/>
            <a:t> Victoria Garcia</a:t>
          </a:r>
          <a:endParaRPr lang="en-US" sz="1400" b="1" dirty="0"/>
        </a:p>
      </dgm:t>
    </dgm:pt>
    <dgm:pt modelId="{BE372EBB-3010-40EE-AF24-DF7892E14767}" type="parTrans" cxnId="{7490B8D8-46D0-47CD-835E-C2710BCECB20}">
      <dgm:prSet/>
      <dgm:spPr/>
      <dgm:t>
        <a:bodyPr/>
        <a:lstStyle/>
        <a:p>
          <a:pPr algn="ctr"/>
          <a:endParaRPr lang="en-US" sz="1800" b="1"/>
        </a:p>
      </dgm:t>
    </dgm:pt>
    <dgm:pt modelId="{61ED4EE3-D272-48FC-988F-4C579CEE1781}" type="sibTrans" cxnId="{7490B8D8-46D0-47CD-835E-C2710BCECB20}">
      <dgm:prSet/>
      <dgm:spPr/>
      <dgm:t>
        <a:bodyPr/>
        <a:lstStyle/>
        <a:p>
          <a:pPr algn="ctr"/>
          <a:endParaRPr lang="en-US"/>
        </a:p>
      </dgm:t>
    </dgm:pt>
    <dgm:pt modelId="{EAFC0BD8-0321-4E06-925B-B6AA2936BD60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Communication</a:t>
          </a:r>
        </a:p>
        <a:p>
          <a:pPr algn="ctr"/>
          <a:r>
            <a:rPr lang="en-US" sz="1400" b="1" dirty="0" smtClean="0">
              <a:solidFill>
                <a:schemeClr val="tx1"/>
              </a:solidFill>
            </a:rPr>
            <a:t> Richard Krauskas</a:t>
          </a:r>
        </a:p>
      </dgm:t>
    </dgm:pt>
    <dgm:pt modelId="{40DDAA87-D27C-4D66-B649-B1C5B66DE13C}" type="parTrans" cxnId="{E5E729F7-3D75-4E46-AD46-6A297667768E}">
      <dgm:prSet/>
      <dgm:spPr/>
      <dgm:t>
        <a:bodyPr/>
        <a:lstStyle/>
        <a:p>
          <a:pPr algn="ctr"/>
          <a:endParaRPr lang="en-US" sz="1800" b="1"/>
        </a:p>
      </dgm:t>
    </dgm:pt>
    <dgm:pt modelId="{4873944C-87C6-46F5-875F-AC961D899720}" type="sibTrans" cxnId="{E5E729F7-3D75-4E46-AD46-6A297667768E}">
      <dgm:prSet/>
      <dgm:spPr/>
      <dgm:t>
        <a:bodyPr/>
        <a:lstStyle/>
        <a:p>
          <a:pPr algn="ctr"/>
          <a:endParaRPr lang="en-US"/>
        </a:p>
      </dgm:t>
    </dgm:pt>
    <dgm:pt modelId="{067B1AC9-85CE-4987-8121-4E5F813F4187}">
      <dgm:prSet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Communication</a:t>
          </a:r>
        </a:p>
        <a:p>
          <a:pPr algn="ctr"/>
          <a:r>
            <a:rPr lang="en-US" sz="1400" b="1" dirty="0" smtClean="0">
              <a:solidFill>
                <a:schemeClr val="tx1"/>
              </a:solidFill>
            </a:rPr>
            <a:t>Arianna Schuermann</a:t>
          </a:r>
          <a:endParaRPr lang="en-US" sz="1400" b="1" dirty="0">
            <a:solidFill>
              <a:schemeClr val="tx1"/>
            </a:solidFill>
          </a:endParaRPr>
        </a:p>
      </dgm:t>
    </dgm:pt>
    <dgm:pt modelId="{11E240A0-CF85-4F10-BB37-1095E91952C0}" type="parTrans" cxnId="{D66BF5F3-1B91-41A8-BA70-E8E88E64B259}">
      <dgm:prSet/>
      <dgm:spPr/>
      <dgm:t>
        <a:bodyPr/>
        <a:lstStyle/>
        <a:p>
          <a:pPr algn="ctr"/>
          <a:endParaRPr lang="en-US" sz="1800" b="1"/>
        </a:p>
      </dgm:t>
    </dgm:pt>
    <dgm:pt modelId="{5042B775-633A-4437-871A-F7EB97EA19E8}" type="sibTrans" cxnId="{D66BF5F3-1B91-41A8-BA70-E8E88E64B259}">
      <dgm:prSet/>
      <dgm:spPr/>
      <dgm:t>
        <a:bodyPr/>
        <a:lstStyle/>
        <a:p>
          <a:pPr algn="ctr"/>
          <a:endParaRPr lang="en-US"/>
        </a:p>
      </dgm:t>
    </dgm:pt>
    <dgm:pt modelId="{882CBD6B-8B68-49D3-A14F-D8B9AAEF94E5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en-US" sz="1400" b="1" dirty="0" smtClean="0"/>
            <a:t>Assistant to Finance Kylie Aylies</a:t>
          </a:r>
          <a:endParaRPr lang="en-US" sz="1400" b="1" dirty="0"/>
        </a:p>
      </dgm:t>
    </dgm:pt>
    <dgm:pt modelId="{A517B15D-11B7-4767-969D-20FE9D9EC1CE}" type="parTrans" cxnId="{9BD1FC83-F4A4-46D2-8726-47DF49329F1D}">
      <dgm:prSet/>
      <dgm:spPr/>
      <dgm:t>
        <a:bodyPr/>
        <a:lstStyle/>
        <a:p>
          <a:pPr algn="ctr"/>
          <a:endParaRPr lang="en-US" sz="1800" b="1"/>
        </a:p>
      </dgm:t>
    </dgm:pt>
    <dgm:pt modelId="{44B203C5-4711-4DED-9E0F-ACF905E9ACF6}" type="sibTrans" cxnId="{9BD1FC83-F4A4-46D2-8726-47DF49329F1D}">
      <dgm:prSet/>
      <dgm:spPr/>
      <dgm:t>
        <a:bodyPr/>
        <a:lstStyle/>
        <a:p>
          <a:pPr algn="ctr"/>
          <a:endParaRPr lang="en-US"/>
        </a:p>
      </dgm:t>
    </dgm:pt>
    <dgm:pt modelId="{42D2C366-47CC-4D42-8D8D-981FCBC45CC2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Payroll Supervisor Mitchell Anderson</a:t>
          </a:r>
          <a:endParaRPr lang="en-US" sz="1400" b="1" dirty="0">
            <a:solidFill>
              <a:schemeClr val="tx1"/>
            </a:solidFill>
          </a:endParaRPr>
        </a:p>
      </dgm:t>
    </dgm:pt>
    <dgm:pt modelId="{C9AF577D-DB6E-4D0C-A22F-79F2686B1712}" type="parTrans" cxnId="{DD4CD3C9-2C99-4FC7-9ECB-1E4DCA4AC21D}">
      <dgm:prSet/>
      <dgm:spPr/>
      <dgm:t>
        <a:bodyPr/>
        <a:lstStyle/>
        <a:p>
          <a:pPr algn="ctr"/>
          <a:endParaRPr lang="en-US" sz="1800" b="1"/>
        </a:p>
      </dgm:t>
    </dgm:pt>
    <dgm:pt modelId="{22C4E42D-2A46-4C77-B0A5-26116D3DBA18}" type="sibTrans" cxnId="{DD4CD3C9-2C99-4FC7-9ECB-1E4DCA4AC21D}">
      <dgm:prSet/>
      <dgm:spPr/>
      <dgm:t>
        <a:bodyPr/>
        <a:lstStyle/>
        <a:p>
          <a:pPr algn="ctr"/>
          <a:endParaRPr lang="en-US"/>
        </a:p>
      </dgm:t>
    </dgm:pt>
    <dgm:pt modelId="{CBF6CA84-6C75-45C2-A013-458B7897BCC9}">
      <dgm:prSet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 algn="l"/>
          <a:r>
            <a:rPr lang="en-US" sz="1400" b="1" dirty="0" smtClean="0">
              <a:solidFill>
                <a:schemeClr val="tx1"/>
              </a:solidFill>
            </a:rPr>
            <a:t>Billing and Sales Director </a:t>
          </a:r>
          <a:endParaRPr lang="en-US" sz="1400" b="1" dirty="0" smtClean="0">
            <a:solidFill>
              <a:schemeClr val="tx1"/>
            </a:solidFill>
          </a:endParaRPr>
        </a:p>
        <a:p>
          <a:pPr algn="ctr"/>
          <a:r>
            <a:rPr lang="en-US" sz="1400" b="1" dirty="0" smtClean="0">
              <a:solidFill>
                <a:schemeClr val="tx1"/>
              </a:solidFill>
            </a:rPr>
            <a:t>Kirsten Tague</a:t>
          </a:r>
          <a:endParaRPr lang="en-US" sz="1400" b="1" dirty="0">
            <a:solidFill>
              <a:schemeClr val="tx1"/>
            </a:solidFill>
          </a:endParaRPr>
        </a:p>
      </dgm:t>
    </dgm:pt>
    <dgm:pt modelId="{852830E2-3A7D-4911-8DAB-1289C09F8BBC}" type="parTrans" cxnId="{E449B5CF-F33F-434D-8ADD-EEC1E1DD6593}">
      <dgm:prSet/>
      <dgm:spPr/>
      <dgm:t>
        <a:bodyPr/>
        <a:lstStyle/>
        <a:p>
          <a:pPr algn="ctr"/>
          <a:endParaRPr lang="en-US" sz="1800" b="1"/>
        </a:p>
      </dgm:t>
    </dgm:pt>
    <dgm:pt modelId="{627F68DC-E04B-4F03-9906-D0190D7F5D3C}" type="sibTrans" cxnId="{E449B5CF-F33F-434D-8ADD-EEC1E1DD6593}">
      <dgm:prSet/>
      <dgm:spPr/>
      <dgm:t>
        <a:bodyPr/>
        <a:lstStyle/>
        <a:p>
          <a:pPr algn="ctr"/>
          <a:endParaRPr lang="en-US"/>
        </a:p>
      </dgm:t>
    </dgm:pt>
    <dgm:pt modelId="{F2882814-72EA-47E4-8A6F-1DC18538E96E}">
      <dgm:prSet custT="1"/>
      <dgm:spPr>
        <a:solidFill>
          <a:schemeClr val="accent4"/>
        </a:solidFill>
      </dgm:spPr>
      <dgm:t>
        <a:bodyPr/>
        <a:lstStyle/>
        <a:p>
          <a:pPr algn="ctr"/>
          <a:r>
            <a:rPr lang="en-US" sz="1400" b="1" dirty="0" smtClean="0"/>
            <a:t>Assistant to Marketing </a:t>
          </a:r>
          <a:r>
            <a:rPr lang="en-US" sz="1400" b="1" dirty="0" smtClean="0"/>
            <a:t>Claire Paulsen</a:t>
          </a:r>
          <a:endParaRPr lang="en-US" sz="1400" b="1" dirty="0" smtClean="0"/>
        </a:p>
      </dgm:t>
    </dgm:pt>
    <dgm:pt modelId="{D93FEE4B-D339-4549-BAF9-35DBA7F832E4}" type="parTrans" cxnId="{81E5B152-B496-4780-9FF3-68E549EBE019}">
      <dgm:prSet/>
      <dgm:spPr/>
      <dgm:t>
        <a:bodyPr/>
        <a:lstStyle/>
        <a:p>
          <a:pPr algn="ctr"/>
          <a:endParaRPr lang="en-US" sz="1800" b="1"/>
        </a:p>
      </dgm:t>
    </dgm:pt>
    <dgm:pt modelId="{87014FFD-DB3E-490A-B6EF-D35C49E1B22F}" type="sibTrans" cxnId="{81E5B152-B496-4780-9FF3-68E549EBE019}">
      <dgm:prSet/>
      <dgm:spPr/>
      <dgm:t>
        <a:bodyPr/>
        <a:lstStyle/>
        <a:p>
          <a:pPr algn="ctr"/>
          <a:endParaRPr lang="en-US"/>
        </a:p>
      </dgm:t>
    </dgm:pt>
    <dgm:pt modelId="{B8384901-2381-4C42-9C03-47E52483A923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Product Development</a:t>
          </a:r>
        </a:p>
        <a:p>
          <a:pPr algn="ctr"/>
          <a:r>
            <a:rPr lang="en-US" sz="1400" b="1" dirty="0" smtClean="0">
              <a:solidFill>
                <a:schemeClr val="tx1"/>
              </a:solidFill>
            </a:rPr>
            <a:t>Christian Fleetwood</a:t>
          </a:r>
          <a:endParaRPr lang="en-US" sz="1400" b="1" dirty="0">
            <a:solidFill>
              <a:schemeClr val="tx1"/>
            </a:solidFill>
          </a:endParaRPr>
        </a:p>
      </dgm:t>
    </dgm:pt>
    <dgm:pt modelId="{4C550E54-B8D7-4F60-A925-33CF9952C1D5}" type="parTrans" cxnId="{079C4746-3D63-4448-AFAD-1F16581FB96B}">
      <dgm:prSet/>
      <dgm:spPr/>
      <dgm:t>
        <a:bodyPr/>
        <a:lstStyle/>
        <a:p>
          <a:pPr algn="ctr"/>
          <a:endParaRPr lang="en-US" sz="1800" b="1"/>
        </a:p>
      </dgm:t>
    </dgm:pt>
    <dgm:pt modelId="{6FAAF099-4A77-45FE-9EDE-94E062687FAD}" type="sibTrans" cxnId="{079C4746-3D63-4448-AFAD-1F16581FB96B}">
      <dgm:prSet/>
      <dgm:spPr/>
      <dgm:t>
        <a:bodyPr/>
        <a:lstStyle/>
        <a:p>
          <a:pPr algn="ctr"/>
          <a:endParaRPr lang="en-US"/>
        </a:p>
      </dgm:t>
    </dgm:pt>
    <dgm:pt modelId="{CE927BDA-69DA-4649-AC2C-AEB0F09AC865}">
      <dgm:prSet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Promotion Specialist </a:t>
          </a:r>
        </a:p>
        <a:p>
          <a:pPr algn="ctr"/>
          <a:r>
            <a:rPr lang="en-US" sz="1400" b="1" dirty="0" smtClean="0">
              <a:solidFill>
                <a:schemeClr val="tx1"/>
              </a:solidFill>
            </a:rPr>
            <a:t>Breanna Swanson</a:t>
          </a:r>
          <a:endParaRPr lang="en-US" sz="1400" b="1" dirty="0">
            <a:solidFill>
              <a:schemeClr val="tx1"/>
            </a:solidFill>
          </a:endParaRPr>
        </a:p>
      </dgm:t>
    </dgm:pt>
    <dgm:pt modelId="{265789B5-7888-4B38-8159-C0C3214DEAA5}" type="parTrans" cxnId="{5DFFCBA5-CDEB-4A62-BCB3-5B4841D507CB}">
      <dgm:prSet/>
      <dgm:spPr/>
      <dgm:t>
        <a:bodyPr/>
        <a:lstStyle/>
        <a:p>
          <a:pPr algn="ctr"/>
          <a:endParaRPr lang="en-US" sz="1800" b="1"/>
        </a:p>
      </dgm:t>
    </dgm:pt>
    <dgm:pt modelId="{A8245622-D0FB-42E7-852E-DD98A02E3256}" type="sibTrans" cxnId="{5DFFCBA5-CDEB-4A62-BCB3-5B4841D507CB}">
      <dgm:prSet/>
      <dgm:spPr/>
      <dgm:t>
        <a:bodyPr/>
        <a:lstStyle/>
        <a:p>
          <a:pPr algn="ctr"/>
          <a:endParaRPr lang="en-US"/>
        </a:p>
      </dgm:t>
    </dgm:pt>
    <dgm:pt modelId="{D7119D0A-457A-41E3-AFA8-C7E1EE9487E2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Promotion Specialist Lexie Witty</a:t>
          </a:r>
          <a:endParaRPr lang="en-US" sz="1400" b="1" dirty="0">
            <a:solidFill>
              <a:schemeClr val="tx1"/>
            </a:solidFill>
          </a:endParaRPr>
        </a:p>
      </dgm:t>
    </dgm:pt>
    <dgm:pt modelId="{CEE11965-BC3D-48E3-8531-73A485A850CC}" type="parTrans" cxnId="{4B909431-294E-474A-9994-42FFB3F8F795}">
      <dgm:prSet/>
      <dgm:spPr/>
      <dgm:t>
        <a:bodyPr/>
        <a:lstStyle/>
        <a:p>
          <a:pPr algn="ctr"/>
          <a:endParaRPr lang="en-US" sz="1800" b="1"/>
        </a:p>
      </dgm:t>
    </dgm:pt>
    <dgm:pt modelId="{3107B052-D652-4BA5-8F19-68FBDEA820B7}" type="sibTrans" cxnId="{4B909431-294E-474A-9994-42FFB3F8F795}">
      <dgm:prSet/>
      <dgm:spPr/>
      <dgm:t>
        <a:bodyPr/>
        <a:lstStyle/>
        <a:p>
          <a:pPr algn="ctr"/>
          <a:endParaRPr lang="en-US"/>
        </a:p>
      </dgm:t>
    </dgm:pt>
    <dgm:pt modelId="{573B720C-A6E6-472E-80F0-3DE2DB64B595}">
      <dgm:prSet custT="1"/>
      <dgm:spPr>
        <a:solidFill>
          <a:srgbClr val="7030A0"/>
        </a:solidFill>
      </dgm:spPr>
      <dgm:t>
        <a:bodyPr/>
        <a:lstStyle/>
        <a:p>
          <a:pPr algn="ctr"/>
          <a:r>
            <a:rPr lang="en-US" sz="1800" b="1" dirty="0" smtClean="0"/>
            <a:t>Sales VP </a:t>
          </a:r>
        </a:p>
        <a:p>
          <a:pPr algn="ctr"/>
          <a:r>
            <a:rPr lang="en-US" sz="1800" b="1" dirty="0" smtClean="0"/>
            <a:t>Chris Cardona</a:t>
          </a:r>
        </a:p>
      </dgm:t>
    </dgm:pt>
    <dgm:pt modelId="{D0BFCB25-59ED-4EA9-BD41-211C6F4211FB}" type="parTrans" cxnId="{66BD7205-5460-4FCB-B53F-8CBBC075602D}">
      <dgm:prSet/>
      <dgm:spPr/>
      <dgm:t>
        <a:bodyPr/>
        <a:lstStyle/>
        <a:p>
          <a:pPr algn="ctr"/>
          <a:endParaRPr lang="en-US" sz="2400"/>
        </a:p>
      </dgm:t>
    </dgm:pt>
    <dgm:pt modelId="{CA147DF9-49A2-413E-A352-0303E24EBAFC}" type="sibTrans" cxnId="{66BD7205-5460-4FCB-B53F-8CBBC075602D}">
      <dgm:prSet/>
      <dgm:spPr/>
      <dgm:t>
        <a:bodyPr/>
        <a:lstStyle/>
        <a:p>
          <a:pPr algn="ctr"/>
          <a:endParaRPr lang="en-US"/>
        </a:p>
      </dgm:t>
    </dgm:pt>
    <dgm:pt modelId="{07DCD252-AB5A-430E-BCEA-0E0D29F84BE8}">
      <dgm:prSet custT="1"/>
      <dgm:spPr>
        <a:solidFill>
          <a:srgbClr val="BA8CDC"/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Assistant to Sales</a:t>
          </a:r>
          <a:endParaRPr lang="en-US" sz="1400" b="1" dirty="0" smtClean="0">
            <a:solidFill>
              <a:schemeClr val="tx1"/>
            </a:solidFill>
          </a:endParaRPr>
        </a:p>
        <a:p>
          <a:pPr algn="ctr"/>
          <a:r>
            <a:rPr lang="en-US" sz="1400" b="1" dirty="0" smtClean="0">
              <a:solidFill>
                <a:schemeClr val="tx1"/>
              </a:solidFill>
            </a:rPr>
            <a:t>Robert Bouey</a:t>
          </a:r>
          <a:endParaRPr lang="en-US" sz="1400" b="1" dirty="0" smtClean="0">
            <a:solidFill>
              <a:schemeClr val="tx1"/>
            </a:solidFill>
          </a:endParaRPr>
        </a:p>
      </dgm:t>
    </dgm:pt>
    <dgm:pt modelId="{DF0B539F-D156-46A4-9D7D-D736AF976E22}" type="parTrans" cxnId="{EA265E10-B850-4E85-9024-1D87BF917659}">
      <dgm:prSet/>
      <dgm:spPr/>
      <dgm:t>
        <a:bodyPr/>
        <a:lstStyle/>
        <a:p>
          <a:pPr algn="ctr"/>
          <a:endParaRPr lang="en-US" sz="2400" b="1"/>
        </a:p>
      </dgm:t>
    </dgm:pt>
    <dgm:pt modelId="{ABD4B6B2-68DF-47B4-99C0-7F584F9330CE}" type="sibTrans" cxnId="{EA265E10-B850-4E85-9024-1D87BF917659}">
      <dgm:prSet/>
      <dgm:spPr/>
      <dgm:t>
        <a:bodyPr/>
        <a:lstStyle/>
        <a:p>
          <a:pPr algn="ctr"/>
          <a:endParaRPr lang="en-US"/>
        </a:p>
      </dgm:t>
    </dgm:pt>
    <dgm:pt modelId="{BEFE582E-5EED-44E3-8B1A-DB23258E0AF4}">
      <dgm:prSet custT="1"/>
      <dgm:spPr>
        <a:solidFill>
          <a:srgbClr val="DEC8EE"/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Sales Director</a:t>
          </a:r>
        </a:p>
        <a:p>
          <a:pPr algn="ctr"/>
          <a:r>
            <a:rPr lang="en-US" sz="1400" b="1" dirty="0" smtClean="0">
              <a:solidFill>
                <a:schemeClr val="tx1"/>
              </a:solidFill>
            </a:rPr>
            <a:t>Megan Schmitz</a:t>
          </a:r>
          <a:endParaRPr lang="en-US" sz="1400" b="1" dirty="0">
            <a:solidFill>
              <a:schemeClr val="tx1"/>
            </a:solidFill>
          </a:endParaRPr>
        </a:p>
      </dgm:t>
    </dgm:pt>
    <dgm:pt modelId="{B11C63A5-657D-40E5-8B0F-D44BF98792B9}" type="parTrans" cxnId="{01FAB10A-BA82-4FA0-9213-C2FAA06D94F8}">
      <dgm:prSet/>
      <dgm:spPr/>
      <dgm:t>
        <a:bodyPr/>
        <a:lstStyle/>
        <a:p>
          <a:pPr algn="ctr"/>
          <a:endParaRPr lang="en-US" sz="2400" b="1"/>
        </a:p>
      </dgm:t>
    </dgm:pt>
    <dgm:pt modelId="{751573F4-03F3-4866-B576-6A91D4D5F390}" type="sibTrans" cxnId="{01FAB10A-BA82-4FA0-9213-C2FAA06D94F8}">
      <dgm:prSet/>
      <dgm:spPr/>
      <dgm:t>
        <a:bodyPr/>
        <a:lstStyle/>
        <a:p>
          <a:pPr algn="ctr"/>
          <a:endParaRPr lang="en-US"/>
        </a:p>
      </dgm:t>
    </dgm:pt>
    <dgm:pt modelId="{C9036EE3-C40E-4F56-BE30-39EA219A7F90}">
      <dgm:prSet custT="1"/>
      <dgm:spPr>
        <a:solidFill>
          <a:srgbClr val="DEC8EE"/>
        </a:solidFill>
      </dgm:spPr>
      <dgm:t>
        <a:bodyPr/>
        <a:lstStyle/>
        <a:p>
          <a:pPr algn="ctr"/>
          <a:r>
            <a:rPr lang="en-US" sz="1400" b="1" dirty="0" smtClean="0">
              <a:solidFill>
                <a:schemeClr val="tx1"/>
              </a:solidFill>
            </a:rPr>
            <a:t>Sales Director</a:t>
          </a:r>
        </a:p>
        <a:p>
          <a:pPr algn="ctr"/>
          <a:r>
            <a:rPr lang="en-US" sz="1400" b="1" dirty="0" smtClean="0">
              <a:solidFill>
                <a:schemeClr val="tx1"/>
              </a:solidFill>
            </a:rPr>
            <a:t>Antaliesha McCloud</a:t>
          </a:r>
          <a:endParaRPr lang="en-US" sz="1400" b="1" dirty="0">
            <a:solidFill>
              <a:schemeClr val="tx1"/>
            </a:solidFill>
          </a:endParaRPr>
        </a:p>
      </dgm:t>
    </dgm:pt>
    <dgm:pt modelId="{877BB71E-5179-42E9-8C95-A274378AF6EF}" type="parTrans" cxnId="{077ECE3A-D6F4-405A-B144-F3E9BF3EA38B}">
      <dgm:prSet/>
      <dgm:spPr/>
      <dgm:t>
        <a:bodyPr/>
        <a:lstStyle/>
        <a:p>
          <a:pPr algn="ctr"/>
          <a:endParaRPr lang="en-US" sz="2400" b="1"/>
        </a:p>
      </dgm:t>
    </dgm:pt>
    <dgm:pt modelId="{E49630DA-92C1-42B3-BA20-8C2D784D8246}" type="sibTrans" cxnId="{077ECE3A-D6F4-405A-B144-F3E9BF3EA38B}">
      <dgm:prSet/>
      <dgm:spPr/>
      <dgm:t>
        <a:bodyPr/>
        <a:lstStyle/>
        <a:p>
          <a:pPr algn="ctr"/>
          <a:endParaRPr lang="en-US"/>
        </a:p>
      </dgm:t>
    </dgm:pt>
    <dgm:pt modelId="{81708A7E-E80F-47C9-948E-9C4FF82BAD90}" type="pres">
      <dgm:prSet presAssocID="{3C87CCC7-50C5-4BDB-B6EA-0AF5698472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79E9BF4-AE17-4FCB-A042-6954FB11B2BC}" type="pres">
      <dgm:prSet presAssocID="{3909564D-BBBC-4311-A443-B7722217CA75}" presName="hierRoot1" presStyleCnt="0">
        <dgm:presLayoutVars>
          <dgm:hierBranch val="init"/>
        </dgm:presLayoutVars>
      </dgm:prSet>
      <dgm:spPr/>
    </dgm:pt>
    <dgm:pt modelId="{37B5B82C-2415-4576-8179-B6BD84941DC3}" type="pres">
      <dgm:prSet presAssocID="{3909564D-BBBC-4311-A443-B7722217CA75}" presName="rootComposite1" presStyleCnt="0"/>
      <dgm:spPr/>
    </dgm:pt>
    <dgm:pt modelId="{C88BE46E-3589-4EF2-B577-D87A4561C4B0}" type="pres">
      <dgm:prSet presAssocID="{3909564D-BBBC-4311-A443-B7722217CA75}" presName="rootText1" presStyleLbl="node0" presStyleIdx="0" presStyleCnt="1" custScaleX="145105" custScaleY="96072" custLinFactNeighborX="-915" custLinFactNeighborY="2713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0D2EA5-A798-45FE-A2B1-12F34490D3F6}" type="pres">
      <dgm:prSet presAssocID="{3909564D-BBBC-4311-A443-B7722217CA7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7210D0A-8C32-4631-B6C9-555BC83E0847}" type="pres">
      <dgm:prSet presAssocID="{3909564D-BBBC-4311-A443-B7722217CA75}" presName="hierChild2" presStyleCnt="0"/>
      <dgm:spPr/>
    </dgm:pt>
    <dgm:pt modelId="{CF055754-F6BB-41DD-8808-FFEFF1589A3E}" type="pres">
      <dgm:prSet presAssocID="{D206B91F-B8BF-4657-88DC-1AA8C6896D97}" presName="Name37" presStyleLbl="parChTrans1D2" presStyleIdx="0" presStyleCnt="6"/>
      <dgm:spPr/>
      <dgm:t>
        <a:bodyPr/>
        <a:lstStyle/>
        <a:p>
          <a:endParaRPr lang="en-US"/>
        </a:p>
      </dgm:t>
    </dgm:pt>
    <dgm:pt modelId="{55220746-2C11-42C8-A6C5-706FE4CFCC1D}" type="pres">
      <dgm:prSet presAssocID="{EDD838EA-21A9-4B15-B2DA-2A430483904F}" presName="hierRoot2" presStyleCnt="0">
        <dgm:presLayoutVars>
          <dgm:hierBranch val="init"/>
        </dgm:presLayoutVars>
      </dgm:prSet>
      <dgm:spPr/>
    </dgm:pt>
    <dgm:pt modelId="{AC0691B2-75CE-4900-9D13-92CB3B3F4E07}" type="pres">
      <dgm:prSet presAssocID="{EDD838EA-21A9-4B15-B2DA-2A430483904F}" presName="rootComposite" presStyleCnt="0"/>
      <dgm:spPr/>
    </dgm:pt>
    <dgm:pt modelId="{8E92521D-EB7A-4D86-9FDE-C36CD6C7616D}" type="pres">
      <dgm:prSet presAssocID="{EDD838EA-21A9-4B15-B2DA-2A430483904F}" presName="rootText" presStyleLbl="node2" presStyleIdx="0" presStyleCnt="5" custScaleX="1214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A50F53-1667-49B4-A26E-3A2834424006}" type="pres">
      <dgm:prSet presAssocID="{EDD838EA-21A9-4B15-B2DA-2A430483904F}" presName="rootConnector" presStyleLbl="node2" presStyleIdx="0" presStyleCnt="5"/>
      <dgm:spPr/>
      <dgm:t>
        <a:bodyPr/>
        <a:lstStyle/>
        <a:p>
          <a:endParaRPr lang="en-US"/>
        </a:p>
      </dgm:t>
    </dgm:pt>
    <dgm:pt modelId="{E89358B0-240C-437E-858E-5F7E763485E1}" type="pres">
      <dgm:prSet presAssocID="{EDD838EA-21A9-4B15-B2DA-2A430483904F}" presName="hierChild4" presStyleCnt="0"/>
      <dgm:spPr/>
    </dgm:pt>
    <dgm:pt modelId="{55ADD395-28CB-4413-9FFB-04D1DEEF0B90}" type="pres">
      <dgm:prSet presAssocID="{13770B72-8999-4E06-86C7-AD9B08717DF8}" presName="Name37" presStyleLbl="parChTrans1D3" presStyleIdx="0" presStyleCnt="8"/>
      <dgm:spPr/>
      <dgm:t>
        <a:bodyPr/>
        <a:lstStyle/>
        <a:p>
          <a:endParaRPr lang="en-US"/>
        </a:p>
      </dgm:t>
    </dgm:pt>
    <dgm:pt modelId="{4B59FA1E-A277-4656-83F4-FD380052AEBE}" type="pres">
      <dgm:prSet presAssocID="{0AA7F3AF-6C51-495D-8326-5AC72ADB15D8}" presName="hierRoot2" presStyleCnt="0">
        <dgm:presLayoutVars>
          <dgm:hierBranch val="init"/>
        </dgm:presLayoutVars>
      </dgm:prSet>
      <dgm:spPr/>
    </dgm:pt>
    <dgm:pt modelId="{33A37B96-5148-4422-A282-CAB2BFF30DA1}" type="pres">
      <dgm:prSet presAssocID="{0AA7F3AF-6C51-495D-8326-5AC72ADB15D8}" presName="rootComposite" presStyleCnt="0"/>
      <dgm:spPr/>
    </dgm:pt>
    <dgm:pt modelId="{D7FE2F31-E756-418C-9E32-02A0D0E588B8}" type="pres">
      <dgm:prSet presAssocID="{0AA7F3AF-6C51-495D-8326-5AC72ADB15D8}" presName="rootText" presStyleLbl="node3" presStyleIdx="0" presStyleCnt="8" custScaleX="1062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10475C-DE6D-4155-BAB0-1237CBA171F1}" type="pres">
      <dgm:prSet presAssocID="{0AA7F3AF-6C51-495D-8326-5AC72ADB15D8}" presName="rootConnector" presStyleLbl="node3" presStyleIdx="0" presStyleCnt="8"/>
      <dgm:spPr/>
      <dgm:t>
        <a:bodyPr/>
        <a:lstStyle/>
        <a:p>
          <a:endParaRPr lang="en-US"/>
        </a:p>
      </dgm:t>
    </dgm:pt>
    <dgm:pt modelId="{6B559846-A0CD-47D8-8E08-4107BECA1B9D}" type="pres">
      <dgm:prSet presAssocID="{0AA7F3AF-6C51-495D-8326-5AC72ADB15D8}" presName="hierChild4" presStyleCnt="0"/>
      <dgm:spPr/>
    </dgm:pt>
    <dgm:pt modelId="{1CD42437-F703-49CA-ADA8-2AA1CD25819F}" type="pres">
      <dgm:prSet presAssocID="{0AA7F3AF-6C51-495D-8326-5AC72ADB15D8}" presName="hierChild5" presStyleCnt="0"/>
      <dgm:spPr/>
    </dgm:pt>
    <dgm:pt modelId="{CC99C43E-ED71-4680-8EE6-46D8D01C1CF2}" type="pres">
      <dgm:prSet presAssocID="{A2C98A2C-6856-4FAC-88EF-80BF45BCA58A}" presName="Name37" presStyleLbl="parChTrans1D3" presStyleIdx="1" presStyleCnt="8"/>
      <dgm:spPr/>
      <dgm:t>
        <a:bodyPr/>
        <a:lstStyle/>
        <a:p>
          <a:endParaRPr lang="en-US"/>
        </a:p>
      </dgm:t>
    </dgm:pt>
    <dgm:pt modelId="{BC48041D-8D2D-4640-97D0-E8AEA7DD46C9}" type="pres">
      <dgm:prSet presAssocID="{7FA9C21B-31EE-463C-ADD3-70F029751F3E}" presName="hierRoot2" presStyleCnt="0">
        <dgm:presLayoutVars>
          <dgm:hierBranch val="init"/>
        </dgm:presLayoutVars>
      </dgm:prSet>
      <dgm:spPr/>
    </dgm:pt>
    <dgm:pt modelId="{1223E1F6-EA0E-4C40-8046-F00D5CEE02FE}" type="pres">
      <dgm:prSet presAssocID="{7FA9C21B-31EE-463C-ADD3-70F029751F3E}" presName="rootComposite" presStyleCnt="0"/>
      <dgm:spPr/>
    </dgm:pt>
    <dgm:pt modelId="{6B788430-FEE0-4CEB-B4C0-E207D7FC4A07}" type="pres">
      <dgm:prSet presAssocID="{7FA9C21B-31EE-463C-ADD3-70F029751F3E}" presName="rootText" presStyleLbl="node3" presStyleIdx="1" presStyleCnt="8" custScaleX="1081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D9A549-CC69-4BA0-B38F-549169C0F213}" type="pres">
      <dgm:prSet presAssocID="{7FA9C21B-31EE-463C-ADD3-70F029751F3E}" presName="rootConnector" presStyleLbl="node3" presStyleIdx="1" presStyleCnt="8"/>
      <dgm:spPr/>
      <dgm:t>
        <a:bodyPr/>
        <a:lstStyle/>
        <a:p>
          <a:endParaRPr lang="en-US"/>
        </a:p>
      </dgm:t>
    </dgm:pt>
    <dgm:pt modelId="{47837523-6688-4BC6-8548-4DDBBBC23826}" type="pres">
      <dgm:prSet presAssocID="{7FA9C21B-31EE-463C-ADD3-70F029751F3E}" presName="hierChild4" presStyleCnt="0"/>
      <dgm:spPr/>
    </dgm:pt>
    <dgm:pt modelId="{7E2D5FBE-6D89-4C9D-8B59-3DDE5C3045E8}" type="pres">
      <dgm:prSet presAssocID="{7FA9C21B-31EE-463C-ADD3-70F029751F3E}" presName="hierChild5" presStyleCnt="0"/>
      <dgm:spPr/>
    </dgm:pt>
    <dgm:pt modelId="{89313B1E-A2BD-476A-8E76-4702ED27621A}" type="pres">
      <dgm:prSet presAssocID="{EDD838EA-21A9-4B15-B2DA-2A430483904F}" presName="hierChild5" presStyleCnt="0"/>
      <dgm:spPr/>
    </dgm:pt>
    <dgm:pt modelId="{AC4F233C-882E-4ED2-B8F7-295B4AE837BA}" type="pres">
      <dgm:prSet presAssocID="{852E217F-319F-4A15-B846-47D312CE98E5}" presName="Name37" presStyleLbl="parChTrans1D2" presStyleIdx="1" presStyleCnt="6"/>
      <dgm:spPr/>
      <dgm:t>
        <a:bodyPr/>
        <a:lstStyle/>
        <a:p>
          <a:endParaRPr lang="en-US"/>
        </a:p>
      </dgm:t>
    </dgm:pt>
    <dgm:pt modelId="{5EA2AB16-2BC9-4AF3-B859-F4D0F264CE92}" type="pres">
      <dgm:prSet presAssocID="{3F4426A5-2AB2-4C34-8A80-2F2DB967C35D}" presName="hierRoot2" presStyleCnt="0">
        <dgm:presLayoutVars>
          <dgm:hierBranch val="init"/>
        </dgm:presLayoutVars>
      </dgm:prSet>
      <dgm:spPr/>
    </dgm:pt>
    <dgm:pt modelId="{B2194EDE-69C1-4DF7-B9E0-80B2141868F9}" type="pres">
      <dgm:prSet presAssocID="{3F4426A5-2AB2-4C34-8A80-2F2DB967C35D}" presName="rootComposite" presStyleCnt="0"/>
      <dgm:spPr/>
    </dgm:pt>
    <dgm:pt modelId="{B6E993D1-5DD9-47E3-AD21-167A979F2396}" type="pres">
      <dgm:prSet presAssocID="{3F4426A5-2AB2-4C34-8A80-2F2DB967C35D}" presName="rootText" presStyleLbl="node2" presStyleIdx="1" presStyleCnt="5" custScaleX="126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03163D-7E32-49D2-84A2-56600598D15E}" type="pres">
      <dgm:prSet presAssocID="{3F4426A5-2AB2-4C34-8A80-2F2DB967C35D}" presName="rootConnector" presStyleLbl="node2" presStyleIdx="1" presStyleCnt="5"/>
      <dgm:spPr/>
      <dgm:t>
        <a:bodyPr/>
        <a:lstStyle/>
        <a:p>
          <a:endParaRPr lang="en-US"/>
        </a:p>
      </dgm:t>
    </dgm:pt>
    <dgm:pt modelId="{4830F8FD-ECCC-432B-9DFD-00A2A17BACCA}" type="pres">
      <dgm:prSet presAssocID="{3F4426A5-2AB2-4C34-8A80-2F2DB967C35D}" presName="hierChild4" presStyleCnt="0"/>
      <dgm:spPr/>
    </dgm:pt>
    <dgm:pt modelId="{70F47F16-5C6A-40F0-9968-3AC622E0262D}" type="pres">
      <dgm:prSet presAssocID="{BE372EBB-3010-40EE-AF24-DF7892E14767}" presName="Name37" presStyleLbl="parChTrans1D3" presStyleIdx="2" presStyleCnt="8"/>
      <dgm:spPr/>
      <dgm:t>
        <a:bodyPr/>
        <a:lstStyle/>
        <a:p>
          <a:endParaRPr lang="en-US"/>
        </a:p>
      </dgm:t>
    </dgm:pt>
    <dgm:pt modelId="{9A2A5F38-B3AE-4962-BF82-C39F443D9936}" type="pres">
      <dgm:prSet presAssocID="{9D32B004-AC5A-4B64-A778-F5A88DEA66D7}" presName="hierRoot2" presStyleCnt="0">
        <dgm:presLayoutVars>
          <dgm:hierBranch val="init"/>
        </dgm:presLayoutVars>
      </dgm:prSet>
      <dgm:spPr/>
    </dgm:pt>
    <dgm:pt modelId="{7CDD3E9B-04CF-4BF5-B1BB-A20A32FDFD81}" type="pres">
      <dgm:prSet presAssocID="{9D32B004-AC5A-4B64-A778-F5A88DEA66D7}" presName="rootComposite" presStyleCnt="0"/>
      <dgm:spPr/>
    </dgm:pt>
    <dgm:pt modelId="{99EF9F50-92AE-4499-AB67-EF32D9AEFF1F}" type="pres">
      <dgm:prSet presAssocID="{9D32B004-AC5A-4B64-A778-F5A88DEA66D7}" presName="rootText" presStyleLbl="node3" presStyleIdx="2" presStyleCnt="8" custScaleX="1204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8C3466-0D89-46B1-8CB4-6A71FBEBF72D}" type="pres">
      <dgm:prSet presAssocID="{9D32B004-AC5A-4B64-A778-F5A88DEA66D7}" presName="rootConnector" presStyleLbl="node3" presStyleIdx="2" presStyleCnt="8"/>
      <dgm:spPr/>
      <dgm:t>
        <a:bodyPr/>
        <a:lstStyle/>
        <a:p>
          <a:endParaRPr lang="en-US"/>
        </a:p>
      </dgm:t>
    </dgm:pt>
    <dgm:pt modelId="{75DB02B6-B1E9-4D06-AF0B-8154FF151AFA}" type="pres">
      <dgm:prSet presAssocID="{9D32B004-AC5A-4B64-A778-F5A88DEA66D7}" presName="hierChild4" presStyleCnt="0"/>
      <dgm:spPr/>
    </dgm:pt>
    <dgm:pt modelId="{4361B3F4-FEEA-44A0-8916-F53D177445FF}" type="pres">
      <dgm:prSet presAssocID="{40DDAA87-D27C-4D66-B649-B1C5B66DE13C}" presName="Name37" presStyleLbl="parChTrans1D4" presStyleIdx="0" presStyleCnt="7"/>
      <dgm:spPr/>
      <dgm:t>
        <a:bodyPr/>
        <a:lstStyle/>
        <a:p>
          <a:endParaRPr lang="en-US"/>
        </a:p>
      </dgm:t>
    </dgm:pt>
    <dgm:pt modelId="{D92B33E1-8D0A-464F-ADC0-ED8E5F111D4B}" type="pres">
      <dgm:prSet presAssocID="{EAFC0BD8-0321-4E06-925B-B6AA2936BD60}" presName="hierRoot2" presStyleCnt="0">
        <dgm:presLayoutVars>
          <dgm:hierBranch val="init"/>
        </dgm:presLayoutVars>
      </dgm:prSet>
      <dgm:spPr/>
    </dgm:pt>
    <dgm:pt modelId="{1ADB54C2-7252-4E69-866F-11F228EBDBF8}" type="pres">
      <dgm:prSet presAssocID="{EAFC0BD8-0321-4E06-925B-B6AA2936BD60}" presName="rootComposite" presStyleCnt="0"/>
      <dgm:spPr/>
    </dgm:pt>
    <dgm:pt modelId="{648514D7-8CDE-4011-ADA5-03D9374B58B7}" type="pres">
      <dgm:prSet presAssocID="{EAFC0BD8-0321-4E06-925B-B6AA2936BD60}" presName="rootText" presStyleLbl="node4" presStyleIdx="0" presStyleCnt="7" custScaleX="131426" custLinFactNeighborX="-3969" custLinFactNeighborY="3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B0992E-171E-47A3-BEC9-7CA7A682E1CD}" type="pres">
      <dgm:prSet presAssocID="{EAFC0BD8-0321-4E06-925B-B6AA2936BD60}" presName="rootConnector" presStyleLbl="node4" presStyleIdx="0" presStyleCnt="7"/>
      <dgm:spPr/>
      <dgm:t>
        <a:bodyPr/>
        <a:lstStyle/>
        <a:p>
          <a:endParaRPr lang="en-US"/>
        </a:p>
      </dgm:t>
    </dgm:pt>
    <dgm:pt modelId="{FEBE7B74-B2C8-4DD8-BE8D-E0861A88A2E3}" type="pres">
      <dgm:prSet presAssocID="{EAFC0BD8-0321-4E06-925B-B6AA2936BD60}" presName="hierChild4" presStyleCnt="0"/>
      <dgm:spPr/>
    </dgm:pt>
    <dgm:pt modelId="{BEE9C244-9599-4044-BAA2-48086B4EA0D7}" type="pres">
      <dgm:prSet presAssocID="{EAFC0BD8-0321-4E06-925B-B6AA2936BD60}" presName="hierChild5" presStyleCnt="0"/>
      <dgm:spPr/>
    </dgm:pt>
    <dgm:pt modelId="{89612606-C6EA-493A-A58F-5680B428A60F}" type="pres">
      <dgm:prSet presAssocID="{11E240A0-CF85-4F10-BB37-1095E91952C0}" presName="Name37" presStyleLbl="parChTrans1D4" presStyleIdx="1" presStyleCnt="7"/>
      <dgm:spPr/>
      <dgm:t>
        <a:bodyPr/>
        <a:lstStyle/>
        <a:p>
          <a:endParaRPr lang="en-US"/>
        </a:p>
      </dgm:t>
    </dgm:pt>
    <dgm:pt modelId="{C008305E-2CCB-4AC6-A58C-C1D9A716020B}" type="pres">
      <dgm:prSet presAssocID="{067B1AC9-85CE-4987-8121-4E5F813F4187}" presName="hierRoot2" presStyleCnt="0">
        <dgm:presLayoutVars>
          <dgm:hierBranch val="init"/>
        </dgm:presLayoutVars>
      </dgm:prSet>
      <dgm:spPr/>
    </dgm:pt>
    <dgm:pt modelId="{C164C99A-A2FA-451E-B954-F808BBD4A154}" type="pres">
      <dgm:prSet presAssocID="{067B1AC9-85CE-4987-8121-4E5F813F4187}" presName="rootComposite" presStyleCnt="0"/>
      <dgm:spPr/>
    </dgm:pt>
    <dgm:pt modelId="{1149D80A-B631-490C-8275-139D961B229D}" type="pres">
      <dgm:prSet presAssocID="{067B1AC9-85CE-4987-8121-4E5F813F4187}" presName="rootText" presStyleLbl="node4" presStyleIdx="1" presStyleCnt="7" custScaleX="1219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EB8E22-932C-4CC5-8163-04DF6C6A74B7}" type="pres">
      <dgm:prSet presAssocID="{067B1AC9-85CE-4987-8121-4E5F813F4187}" presName="rootConnector" presStyleLbl="node4" presStyleIdx="1" presStyleCnt="7"/>
      <dgm:spPr/>
      <dgm:t>
        <a:bodyPr/>
        <a:lstStyle/>
        <a:p>
          <a:endParaRPr lang="en-US"/>
        </a:p>
      </dgm:t>
    </dgm:pt>
    <dgm:pt modelId="{A7827D1E-35D8-40B2-B10A-1A41E0918F47}" type="pres">
      <dgm:prSet presAssocID="{067B1AC9-85CE-4987-8121-4E5F813F4187}" presName="hierChild4" presStyleCnt="0"/>
      <dgm:spPr/>
    </dgm:pt>
    <dgm:pt modelId="{30D56596-A2B7-4275-8489-4F15E4F57426}" type="pres">
      <dgm:prSet presAssocID="{067B1AC9-85CE-4987-8121-4E5F813F4187}" presName="hierChild5" presStyleCnt="0"/>
      <dgm:spPr/>
    </dgm:pt>
    <dgm:pt modelId="{850310B7-5B76-4975-AAD5-D18CD9B0985F}" type="pres">
      <dgm:prSet presAssocID="{9D32B004-AC5A-4B64-A778-F5A88DEA66D7}" presName="hierChild5" presStyleCnt="0"/>
      <dgm:spPr/>
    </dgm:pt>
    <dgm:pt modelId="{B40C7D19-5FA0-4FD6-B3D8-D3C53E76D68F}" type="pres">
      <dgm:prSet presAssocID="{3F4426A5-2AB2-4C34-8A80-2F2DB967C35D}" presName="hierChild5" presStyleCnt="0"/>
      <dgm:spPr/>
    </dgm:pt>
    <dgm:pt modelId="{9E44B4D2-0013-4945-BAB5-069F79F0AEEC}" type="pres">
      <dgm:prSet presAssocID="{D9BA75B0-2000-40C8-9AC1-A0F037E86892}" presName="Name37" presStyleLbl="parChTrans1D2" presStyleIdx="2" presStyleCnt="6"/>
      <dgm:spPr/>
      <dgm:t>
        <a:bodyPr/>
        <a:lstStyle/>
        <a:p>
          <a:endParaRPr lang="en-US"/>
        </a:p>
      </dgm:t>
    </dgm:pt>
    <dgm:pt modelId="{B71AC110-090D-42A6-B5D0-0351CE1FE5C8}" type="pres">
      <dgm:prSet presAssocID="{4E5AAEF4-7930-45D5-81E4-F61AF911DD21}" presName="hierRoot2" presStyleCnt="0">
        <dgm:presLayoutVars>
          <dgm:hierBranch val="init"/>
        </dgm:presLayoutVars>
      </dgm:prSet>
      <dgm:spPr/>
    </dgm:pt>
    <dgm:pt modelId="{B2319BD2-2652-41F1-B0AD-A2443E8D871A}" type="pres">
      <dgm:prSet presAssocID="{4E5AAEF4-7930-45D5-81E4-F61AF911DD21}" presName="rootComposite" presStyleCnt="0"/>
      <dgm:spPr/>
    </dgm:pt>
    <dgm:pt modelId="{A85961A0-1B1D-4D83-AA65-396E316071B0}" type="pres">
      <dgm:prSet presAssocID="{4E5AAEF4-7930-45D5-81E4-F61AF911DD21}" presName="rootText" presStyleLbl="node2" presStyleIdx="2" presStyleCnt="5" custScaleX="119171" custLinFactNeighborX="2484" custLinFactNeighborY="-82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D39787C-FCD5-4CCF-B35A-2753E12B8E6B}" type="pres">
      <dgm:prSet presAssocID="{4E5AAEF4-7930-45D5-81E4-F61AF911DD21}" presName="rootConnector" presStyleLbl="node2" presStyleIdx="2" presStyleCnt="5"/>
      <dgm:spPr/>
      <dgm:t>
        <a:bodyPr/>
        <a:lstStyle/>
        <a:p>
          <a:endParaRPr lang="en-US"/>
        </a:p>
      </dgm:t>
    </dgm:pt>
    <dgm:pt modelId="{17740CEA-3977-4380-85AD-FF4FCD573958}" type="pres">
      <dgm:prSet presAssocID="{4E5AAEF4-7930-45D5-81E4-F61AF911DD21}" presName="hierChild4" presStyleCnt="0"/>
      <dgm:spPr/>
    </dgm:pt>
    <dgm:pt modelId="{7DFCB51D-966F-41C9-BE60-A62E2C31ED3C}" type="pres">
      <dgm:prSet presAssocID="{A517B15D-11B7-4767-969D-20FE9D9EC1CE}" presName="Name37" presStyleLbl="parChTrans1D3" presStyleIdx="3" presStyleCnt="8"/>
      <dgm:spPr/>
      <dgm:t>
        <a:bodyPr/>
        <a:lstStyle/>
        <a:p>
          <a:endParaRPr lang="en-US"/>
        </a:p>
      </dgm:t>
    </dgm:pt>
    <dgm:pt modelId="{8DE816D4-B095-4280-9420-2644C39A8DB1}" type="pres">
      <dgm:prSet presAssocID="{882CBD6B-8B68-49D3-A14F-D8B9AAEF94E5}" presName="hierRoot2" presStyleCnt="0">
        <dgm:presLayoutVars>
          <dgm:hierBranch val="init"/>
        </dgm:presLayoutVars>
      </dgm:prSet>
      <dgm:spPr/>
    </dgm:pt>
    <dgm:pt modelId="{30973145-BE3A-40C5-9412-82861FC523B9}" type="pres">
      <dgm:prSet presAssocID="{882CBD6B-8B68-49D3-A14F-D8B9AAEF94E5}" presName="rootComposite" presStyleCnt="0"/>
      <dgm:spPr/>
    </dgm:pt>
    <dgm:pt modelId="{18FC564E-A7F5-45DD-9E30-CC90F16625E2}" type="pres">
      <dgm:prSet presAssocID="{882CBD6B-8B68-49D3-A14F-D8B9AAEF94E5}" presName="rootText" presStyleLbl="node3" presStyleIdx="3" presStyleCnt="8" custScaleX="117189" custLinFactNeighborX="2484" custLinFactNeighborY="-231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EC909CA-9845-47CF-93CD-EA57D59E670B}" type="pres">
      <dgm:prSet presAssocID="{882CBD6B-8B68-49D3-A14F-D8B9AAEF94E5}" presName="rootConnector" presStyleLbl="node3" presStyleIdx="3" presStyleCnt="8"/>
      <dgm:spPr/>
      <dgm:t>
        <a:bodyPr/>
        <a:lstStyle/>
        <a:p>
          <a:endParaRPr lang="en-US"/>
        </a:p>
      </dgm:t>
    </dgm:pt>
    <dgm:pt modelId="{BF849A47-F382-42E0-8219-D9188240F426}" type="pres">
      <dgm:prSet presAssocID="{882CBD6B-8B68-49D3-A14F-D8B9AAEF94E5}" presName="hierChild4" presStyleCnt="0"/>
      <dgm:spPr/>
    </dgm:pt>
    <dgm:pt modelId="{631D5FF4-C47C-4B6F-AAF0-5F323F4CADCB}" type="pres">
      <dgm:prSet presAssocID="{C9AF577D-DB6E-4D0C-A22F-79F2686B1712}" presName="Name37" presStyleLbl="parChTrans1D4" presStyleIdx="2" presStyleCnt="7"/>
      <dgm:spPr/>
      <dgm:t>
        <a:bodyPr/>
        <a:lstStyle/>
        <a:p>
          <a:endParaRPr lang="en-US"/>
        </a:p>
      </dgm:t>
    </dgm:pt>
    <dgm:pt modelId="{44289884-5DD3-4E59-A241-69BD80CC5C82}" type="pres">
      <dgm:prSet presAssocID="{42D2C366-47CC-4D42-8D8D-981FCBC45CC2}" presName="hierRoot2" presStyleCnt="0">
        <dgm:presLayoutVars>
          <dgm:hierBranch val="init"/>
        </dgm:presLayoutVars>
      </dgm:prSet>
      <dgm:spPr/>
    </dgm:pt>
    <dgm:pt modelId="{9AE465ED-ED5D-4D8F-BF47-E1095C3A16E4}" type="pres">
      <dgm:prSet presAssocID="{42D2C366-47CC-4D42-8D8D-981FCBC45CC2}" presName="rootComposite" presStyleCnt="0"/>
      <dgm:spPr/>
    </dgm:pt>
    <dgm:pt modelId="{87EDBEE2-097D-4EC7-A1F4-3F494E18503D}" type="pres">
      <dgm:prSet presAssocID="{42D2C366-47CC-4D42-8D8D-981FCBC45CC2}" presName="rootText" presStyleLbl="node4" presStyleIdx="2" presStyleCnt="7" custScaleX="120803" custLinFactNeighborX="-1656" custLinFactNeighborY="-331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9604FA-6F53-40B0-A3C3-A21598D6AC42}" type="pres">
      <dgm:prSet presAssocID="{42D2C366-47CC-4D42-8D8D-981FCBC45CC2}" presName="rootConnector" presStyleLbl="node4" presStyleIdx="2" presStyleCnt="7"/>
      <dgm:spPr/>
      <dgm:t>
        <a:bodyPr/>
        <a:lstStyle/>
        <a:p>
          <a:endParaRPr lang="en-US"/>
        </a:p>
      </dgm:t>
    </dgm:pt>
    <dgm:pt modelId="{D05A46A7-1641-4D48-890B-5278A465BEC2}" type="pres">
      <dgm:prSet presAssocID="{42D2C366-47CC-4D42-8D8D-981FCBC45CC2}" presName="hierChild4" presStyleCnt="0"/>
      <dgm:spPr/>
    </dgm:pt>
    <dgm:pt modelId="{A76762CF-5C52-426C-9855-12E373E79D54}" type="pres">
      <dgm:prSet presAssocID="{42D2C366-47CC-4D42-8D8D-981FCBC45CC2}" presName="hierChild5" presStyleCnt="0"/>
      <dgm:spPr/>
    </dgm:pt>
    <dgm:pt modelId="{47BBA056-D09F-4382-AD44-0E6392B69330}" type="pres">
      <dgm:prSet presAssocID="{852830E2-3A7D-4911-8DAB-1289C09F8BBC}" presName="Name37" presStyleLbl="parChTrans1D4" presStyleIdx="3" presStyleCnt="7"/>
      <dgm:spPr/>
      <dgm:t>
        <a:bodyPr/>
        <a:lstStyle/>
        <a:p>
          <a:endParaRPr lang="en-US"/>
        </a:p>
      </dgm:t>
    </dgm:pt>
    <dgm:pt modelId="{C4265B31-A7BD-48B4-BF33-45F70DFE4CDA}" type="pres">
      <dgm:prSet presAssocID="{CBF6CA84-6C75-45C2-A013-458B7897BCC9}" presName="hierRoot2" presStyleCnt="0">
        <dgm:presLayoutVars>
          <dgm:hierBranch val="init"/>
        </dgm:presLayoutVars>
      </dgm:prSet>
      <dgm:spPr/>
    </dgm:pt>
    <dgm:pt modelId="{35D261D0-1CA9-43BA-9CDF-BC5A99CE9D1D}" type="pres">
      <dgm:prSet presAssocID="{CBF6CA84-6C75-45C2-A013-458B7897BCC9}" presName="rootComposite" presStyleCnt="0"/>
      <dgm:spPr/>
    </dgm:pt>
    <dgm:pt modelId="{576BD00E-8314-42D0-AB25-3028607E7522}" type="pres">
      <dgm:prSet presAssocID="{CBF6CA84-6C75-45C2-A013-458B7897BCC9}" presName="rootText" presStyleLbl="node4" presStyleIdx="3" presStyleCnt="7" custScaleX="122357" custScaleY="106624" custLinFactNeighborX="629" custLinFactNeighborY="-517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080FE5-0B16-4539-A8BD-C29346D4A75E}" type="pres">
      <dgm:prSet presAssocID="{CBF6CA84-6C75-45C2-A013-458B7897BCC9}" presName="rootConnector" presStyleLbl="node4" presStyleIdx="3" presStyleCnt="7"/>
      <dgm:spPr/>
      <dgm:t>
        <a:bodyPr/>
        <a:lstStyle/>
        <a:p>
          <a:endParaRPr lang="en-US"/>
        </a:p>
      </dgm:t>
    </dgm:pt>
    <dgm:pt modelId="{90708C5D-1622-47E1-A05F-2C1D5CBA6A18}" type="pres">
      <dgm:prSet presAssocID="{CBF6CA84-6C75-45C2-A013-458B7897BCC9}" presName="hierChild4" presStyleCnt="0"/>
      <dgm:spPr/>
    </dgm:pt>
    <dgm:pt modelId="{1E3F7A7C-60F9-49B3-B84F-7E49C55E926D}" type="pres">
      <dgm:prSet presAssocID="{CBF6CA84-6C75-45C2-A013-458B7897BCC9}" presName="hierChild5" presStyleCnt="0"/>
      <dgm:spPr/>
    </dgm:pt>
    <dgm:pt modelId="{6851DAFC-90FE-456D-993E-160C2A7CE0D4}" type="pres">
      <dgm:prSet presAssocID="{882CBD6B-8B68-49D3-A14F-D8B9AAEF94E5}" presName="hierChild5" presStyleCnt="0"/>
      <dgm:spPr/>
    </dgm:pt>
    <dgm:pt modelId="{57BCD717-2E26-451F-AC9C-7054B4982518}" type="pres">
      <dgm:prSet presAssocID="{4E5AAEF4-7930-45D5-81E4-F61AF911DD21}" presName="hierChild5" presStyleCnt="0"/>
      <dgm:spPr/>
    </dgm:pt>
    <dgm:pt modelId="{70D28870-8C2D-4A2A-B262-8F58F85AA2A6}" type="pres">
      <dgm:prSet presAssocID="{234C25AC-1945-4A2E-818C-8E418E352F8E}" presName="Name37" presStyleLbl="parChTrans1D2" presStyleIdx="3" presStyleCnt="6"/>
      <dgm:spPr/>
      <dgm:t>
        <a:bodyPr/>
        <a:lstStyle/>
        <a:p>
          <a:endParaRPr lang="en-US"/>
        </a:p>
      </dgm:t>
    </dgm:pt>
    <dgm:pt modelId="{A3BBA8F3-600F-4E07-933D-D4B11B7EB4F5}" type="pres">
      <dgm:prSet presAssocID="{B82A43BE-AAF6-457A-AAEB-BACA4C9328E1}" presName="hierRoot2" presStyleCnt="0">
        <dgm:presLayoutVars>
          <dgm:hierBranch val="init"/>
        </dgm:presLayoutVars>
      </dgm:prSet>
      <dgm:spPr/>
    </dgm:pt>
    <dgm:pt modelId="{03630EE5-5826-4EAA-88F0-7898F987AD13}" type="pres">
      <dgm:prSet presAssocID="{B82A43BE-AAF6-457A-AAEB-BACA4C9328E1}" presName="rootComposite" presStyleCnt="0"/>
      <dgm:spPr/>
    </dgm:pt>
    <dgm:pt modelId="{874F2DD5-72AF-498E-B2E3-EBB9AC412B1B}" type="pres">
      <dgm:prSet presAssocID="{B82A43BE-AAF6-457A-AAEB-BACA4C9328E1}" presName="rootText" presStyleLbl="node2" presStyleIdx="3" presStyleCnt="5" custScaleX="120615" custLinFactNeighborY="-82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2AAE75-9C9A-4B3A-BA75-D9BE37492D8B}" type="pres">
      <dgm:prSet presAssocID="{B82A43BE-AAF6-457A-AAEB-BACA4C9328E1}" presName="rootConnector" presStyleLbl="node2" presStyleIdx="3" presStyleCnt="5"/>
      <dgm:spPr/>
      <dgm:t>
        <a:bodyPr/>
        <a:lstStyle/>
        <a:p>
          <a:endParaRPr lang="en-US"/>
        </a:p>
      </dgm:t>
    </dgm:pt>
    <dgm:pt modelId="{C13AD17E-4209-4174-B783-4D1EDF71C950}" type="pres">
      <dgm:prSet presAssocID="{B82A43BE-AAF6-457A-AAEB-BACA4C9328E1}" presName="hierChild4" presStyleCnt="0"/>
      <dgm:spPr/>
    </dgm:pt>
    <dgm:pt modelId="{34B4B79D-25FC-4D45-8453-DEE97BC85A24}" type="pres">
      <dgm:prSet presAssocID="{D93FEE4B-D339-4549-BAF9-35DBA7F832E4}" presName="Name37" presStyleLbl="parChTrans1D3" presStyleIdx="4" presStyleCnt="8"/>
      <dgm:spPr/>
      <dgm:t>
        <a:bodyPr/>
        <a:lstStyle/>
        <a:p>
          <a:endParaRPr lang="en-US"/>
        </a:p>
      </dgm:t>
    </dgm:pt>
    <dgm:pt modelId="{4F2E5EAB-515D-4096-9946-A8CCF44F6E8C}" type="pres">
      <dgm:prSet presAssocID="{F2882814-72EA-47E4-8A6F-1DC18538E96E}" presName="hierRoot2" presStyleCnt="0">
        <dgm:presLayoutVars>
          <dgm:hierBranch val="init"/>
        </dgm:presLayoutVars>
      </dgm:prSet>
      <dgm:spPr/>
    </dgm:pt>
    <dgm:pt modelId="{C3D79569-A533-46A7-9ED8-7DC8140A07C0}" type="pres">
      <dgm:prSet presAssocID="{F2882814-72EA-47E4-8A6F-1DC18538E96E}" presName="rootComposite" presStyleCnt="0"/>
      <dgm:spPr/>
    </dgm:pt>
    <dgm:pt modelId="{9345BBBF-E4F1-4DA4-A724-1BF68DE5B1A5}" type="pres">
      <dgm:prSet presAssocID="{F2882814-72EA-47E4-8A6F-1DC18538E96E}" presName="rootText" presStyleLbl="node3" presStyleIdx="4" presStyleCnt="8" custScaleX="121928" custLinFactNeighborX="828" custLinFactNeighborY="-314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65C6B2-85B9-456F-918A-ECD6179E5FF2}" type="pres">
      <dgm:prSet presAssocID="{F2882814-72EA-47E4-8A6F-1DC18538E96E}" presName="rootConnector" presStyleLbl="node3" presStyleIdx="4" presStyleCnt="8"/>
      <dgm:spPr/>
      <dgm:t>
        <a:bodyPr/>
        <a:lstStyle/>
        <a:p>
          <a:endParaRPr lang="en-US"/>
        </a:p>
      </dgm:t>
    </dgm:pt>
    <dgm:pt modelId="{E44A646A-9E56-4BC2-B1F4-030F211D451B}" type="pres">
      <dgm:prSet presAssocID="{F2882814-72EA-47E4-8A6F-1DC18538E96E}" presName="hierChild4" presStyleCnt="0"/>
      <dgm:spPr/>
    </dgm:pt>
    <dgm:pt modelId="{FFFA04F7-F4D0-44E7-8DEA-DC8C5DE504F8}" type="pres">
      <dgm:prSet presAssocID="{4C550E54-B8D7-4F60-A925-33CF9952C1D5}" presName="Name37" presStyleLbl="parChTrans1D4" presStyleIdx="4" presStyleCnt="7"/>
      <dgm:spPr/>
      <dgm:t>
        <a:bodyPr/>
        <a:lstStyle/>
        <a:p>
          <a:endParaRPr lang="en-US"/>
        </a:p>
      </dgm:t>
    </dgm:pt>
    <dgm:pt modelId="{212E2E34-F168-4831-A8E5-3C1B124B2770}" type="pres">
      <dgm:prSet presAssocID="{B8384901-2381-4C42-9C03-47E52483A923}" presName="hierRoot2" presStyleCnt="0">
        <dgm:presLayoutVars>
          <dgm:hierBranch val="init"/>
        </dgm:presLayoutVars>
      </dgm:prSet>
      <dgm:spPr/>
    </dgm:pt>
    <dgm:pt modelId="{02548817-4C87-4CE4-A476-C9074C8CBD38}" type="pres">
      <dgm:prSet presAssocID="{B8384901-2381-4C42-9C03-47E52483A923}" presName="rootComposite" presStyleCnt="0"/>
      <dgm:spPr/>
    </dgm:pt>
    <dgm:pt modelId="{95063979-3513-4895-95AF-1AD8EDF64BBD}" type="pres">
      <dgm:prSet presAssocID="{B8384901-2381-4C42-9C03-47E52483A923}" presName="rootText" presStyleLbl="node4" presStyleIdx="4" presStyleCnt="7" custScaleX="115261" custLinFactNeighborX="-2484" custLinFactNeighborY="-496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1712A8-A540-4A20-8318-E7CB460870D7}" type="pres">
      <dgm:prSet presAssocID="{B8384901-2381-4C42-9C03-47E52483A923}" presName="rootConnector" presStyleLbl="node4" presStyleIdx="4" presStyleCnt="7"/>
      <dgm:spPr/>
      <dgm:t>
        <a:bodyPr/>
        <a:lstStyle/>
        <a:p>
          <a:endParaRPr lang="en-US"/>
        </a:p>
      </dgm:t>
    </dgm:pt>
    <dgm:pt modelId="{56612489-038C-4A41-AFF4-FD69BE84CBB8}" type="pres">
      <dgm:prSet presAssocID="{B8384901-2381-4C42-9C03-47E52483A923}" presName="hierChild4" presStyleCnt="0"/>
      <dgm:spPr/>
    </dgm:pt>
    <dgm:pt modelId="{4821DC35-4B36-4B44-8DAA-3D1B1AF85C14}" type="pres">
      <dgm:prSet presAssocID="{B8384901-2381-4C42-9C03-47E52483A923}" presName="hierChild5" presStyleCnt="0"/>
      <dgm:spPr/>
    </dgm:pt>
    <dgm:pt modelId="{9518DBBB-76F5-48C7-935D-EC33F079B43A}" type="pres">
      <dgm:prSet presAssocID="{265789B5-7888-4B38-8159-C0C3214DEAA5}" presName="Name37" presStyleLbl="parChTrans1D4" presStyleIdx="5" presStyleCnt="7"/>
      <dgm:spPr/>
      <dgm:t>
        <a:bodyPr/>
        <a:lstStyle/>
        <a:p>
          <a:endParaRPr lang="en-US"/>
        </a:p>
      </dgm:t>
    </dgm:pt>
    <dgm:pt modelId="{2DFBDC0B-9C15-46A7-BBB3-BF7DD27B956E}" type="pres">
      <dgm:prSet presAssocID="{CE927BDA-69DA-4649-AC2C-AEB0F09AC865}" presName="hierRoot2" presStyleCnt="0">
        <dgm:presLayoutVars>
          <dgm:hierBranch val="init"/>
        </dgm:presLayoutVars>
      </dgm:prSet>
      <dgm:spPr/>
    </dgm:pt>
    <dgm:pt modelId="{D2643AE6-6ED8-4B0F-B966-A21C015A32BC}" type="pres">
      <dgm:prSet presAssocID="{CE927BDA-69DA-4649-AC2C-AEB0F09AC865}" presName="rootComposite" presStyleCnt="0"/>
      <dgm:spPr/>
    </dgm:pt>
    <dgm:pt modelId="{323213A0-8A2E-4056-875B-1B3B755B6172}" type="pres">
      <dgm:prSet presAssocID="{CE927BDA-69DA-4649-AC2C-AEB0F09AC865}" presName="rootText" presStyleLbl="node4" presStyleIdx="5" presStyleCnt="7" custScaleX="117670" custLinFactNeighborX="-4183" custLinFactNeighborY="-732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3A6A0A-BB61-4B25-9AB0-703510A7B0B2}" type="pres">
      <dgm:prSet presAssocID="{CE927BDA-69DA-4649-AC2C-AEB0F09AC865}" presName="rootConnector" presStyleLbl="node4" presStyleIdx="5" presStyleCnt="7"/>
      <dgm:spPr/>
      <dgm:t>
        <a:bodyPr/>
        <a:lstStyle/>
        <a:p>
          <a:endParaRPr lang="en-US"/>
        </a:p>
      </dgm:t>
    </dgm:pt>
    <dgm:pt modelId="{07025C09-6143-4574-A74F-864BA4F6E818}" type="pres">
      <dgm:prSet presAssocID="{CE927BDA-69DA-4649-AC2C-AEB0F09AC865}" presName="hierChild4" presStyleCnt="0"/>
      <dgm:spPr/>
    </dgm:pt>
    <dgm:pt modelId="{5CF5F14C-0D7E-4C99-87E3-2F207192B067}" type="pres">
      <dgm:prSet presAssocID="{CE927BDA-69DA-4649-AC2C-AEB0F09AC865}" presName="hierChild5" presStyleCnt="0"/>
      <dgm:spPr/>
    </dgm:pt>
    <dgm:pt modelId="{DC473DC1-5D66-4BF6-8370-7AEBC88168D0}" type="pres">
      <dgm:prSet presAssocID="{CEE11965-BC3D-48E3-8531-73A485A850CC}" presName="Name37" presStyleLbl="parChTrans1D4" presStyleIdx="6" presStyleCnt="7"/>
      <dgm:spPr/>
      <dgm:t>
        <a:bodyPr/>
        <a:lstStyle/>
        <a:p>
          <a:endParaRPr lang="en-US"/>
        </a:p>
      </dgm:t>
    </dgm:pt>
    <dgm:pt modelId="{4608639E-9821-40BF-80B5-30B56BE00283}" type="pres">
      <dgm:prSet presAssocID="{D7119D0A-457A-41E3-AFA8-C7E1EE9487E2}" presName="hierRoot2" presStyleCnt="0">
        <dgm:presLayoutVars>
          <dgm:hierBranch val="init"/>
        </dgm:presLayoutVars>
      </dgm:prSet>
      <dgm:spPr/>
    </dgm:pt>
    <dgm:pt modelId="{1AEB4615-0BF9-414A-A2D9-A18996C393D9}" type="pres">
      <dgm:prSet presAssocID="{D7119D0A-457A-41E3-AFA8-C7E1EE9487E2}" presName="rootComposite" presStyleCnt="0"/>
      <dgm:spPr/>
    </dgm:pt>
    <dgm:pt modelId="{EBF71346-332B-4B25-A97E-19FA38D8D10B}" type="pres">
      <dgm:prSet presAssocID="{D7119D0A-457A-41E3-AFA8-C7E1EE9487E2}" presName="rootText" presStyleLbl="node4" presStyleIdx="6" presStyleCnt="7" custScaleX="117147" custLinFactNeighborX="-2484" custLinFactNeighborY="-9501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65FFBF-3887-4416-9A50-E5729A363980}" type="pres">
      <dgm:prSet presAssocID="{D7119D0A-457A-41E3-AFA8-C7E1EE9487E2}" presName="rootConnector" presStyleLbl="node4" presStyleIdx="6" presStyleCnt="7"/>
      <dgm:spPr/>
      <dgm:t>
        <a:bodyPr/>
        <a:lstStyle/>
        <a:p>
          <a:endParaRPr lang="en-US"/>
        </a:p>
      </dgm:t>
    </dgm:pt>
    <dgm:pt modelId="{95C26AA8-167B-44DF-8040-3B6DF8FDBF04}" type="pres">
      <dgm:prSet presAssocID="{D7119D0A-457A-41E3-AFA8-C7E1EE9487E2}" presName="hierChild4" presStyleCnt="0"/>
      <dgm:spPr/>
    </dgm:pt>
    <dgm:pt modelId="{29BA3020-6980-4251-8F79-1435C591BD64}" type="pres">
      <dgm:prSet presAssocID="{D7119D0A-457A-41E3-AFA8-C7E1EE9487E2}" presName="hierChild5" presStyleCnt="0"/>
      <dgm:spPr/>
    </dgm:pt>
    <dgm:pt modelId="{D652E56E-97A3-4538-BD8C-A4DBDE87BF52}" type="pres">
      <dgm:prSet presAssocID="{F2882814-72EA-47E4-8A6F-1DC18538E96E}" presName="hierChild5" presStyleCnt="0"/>
      <dgm:spPr/>
    </dgm:pt>
    <dgm:pt modelId="{F69FA0D0-8695-4727-AE4F-5338A7ADC47A}" type="pres">
      <dgm:prSet presAssocID="{B82A43BE-AAF6-457A-AAEB-BACA4C9328E1}" presName="hierChild5" presStyleCnt="0"/>
      <dgm:spPr/>
    </dgm:pt>
    <dgm:pt modelId="{5689E617-DA5E-4716-9CD6-6FD6971C2236}" type="pres">
      <dgm:prSet presAssocID="{D0BFCB25-59ED-4EA9-BD41-211C6F4211FB}" presName="Name37" presStyleLbl="parChTrans1D2" presStyleIdx="4" presStyleCnt="6"/>
      <dgm:spPr/>
      <dgm:t>
        <a:bodyPr/>
        <a:lstStyle/>
        <a:p>
          <a:endParaRPr lang="en-US"/>
        </a:p>
      </dgm:t>
    </dgm:pt>
    <dgm:pt modelId="{7C596433-09D1-491C-A676-EAB1B9339712}" type="pres">
      <dgm:prSet presAssocID="{573B720C-A6E6-472E-80F0-3DE2DB64B595}" presName="hierRoot2" presStyleCnt="0">
        <dgm:presLayoutVars>
          <dgm:hierBranch val="init"/>
        </dgm:presLayoutVars>
      </dgm:prSet>
      <dgm:spPr/>
    </dgm:pt>
    <dgm:pt modelId="{23767AE1-17B4-403D-BD2D-F4977925F431}" type="pres">
      <dgm:prSet presAssocID="{573B720C-A6E6-472E-80F0-3DE2DB64B595}" presName="rootComposite" presStyleCnt="0"/>
      <dgm:spPr/>
    </dgm:pt>
    <dgm:pt modelId="{39B55E3D-B36D-4EB7-8506-60680512A81B}" type="pres">
      <dgm:prSet presAssocID="{573B720C-A6E6-472E-80F0-3DE2DB64B595}" presName="rootText" presStyleLbl="node2" presStyleIdx="4" presStyleCnt="5" custScaleX="1516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59DE74-C48F-4842-8F3A-B7ACD6A47DD6}" type="pres">
      <dgm:prSet presAssocID="{573B720C-A6E6-472E-80F0-3DE2DB64B595}" presName="rootConnector" presStyleLbl="node2" presStyleIdx="4" presStyleCnt="5"/>
      <dgm:spPr/>
      <dgm:t>
        <a:bodyPr/>
        <a:lstStyle/>
        <a:p>
          <a:endParaRPr lang="en-US"/>
        </a:p>
      </dgm:t>
    </dgm:pt>
    <dgm:pt modelId="{6A9151C4-C0B2-46E8-8671-312CD5CC5AEE}" type="pres">
      <dgm:prSet presAssocID="{573B720C-A6E6-472E-80F0-3DE2DB64B595}" presName="hierChild4" presStyleCnt="0"/>
      <dgm:spPr/>
    </dgm:pt>
    <dgm:pt modelId="{AD85E273-DF1C-42C2-B09C-50BF174002AA}" type="pres">
      <dgm:prSet presAssocID="{DF0B539F-D156-46A4-9D7D-D736AF976E22}" presName="Name37" presStyleLbl="parChTrans1D3" presStyleIdx="5" presStyleCnt="8"/>
      <dgm:spPr/>
      <dgm:t>
        <a:bodyPr/>
        <a:lstStyle/>
        <a:p>
          <a:endParaRPr lang="en-US"/>
        </a:p>
      </dgm:t>
    </dgm:pt>
    <dgm:pt modelId="{A0A27EC5-56F4-4B63-9DA0-C43CC2BF28BF}" type="pres">
      <dgm:prSet presAssocID="{07DCD252-AB5A-430E-BCEA-0E0D29F84BE8}" presName="hierRoot2" presStyleCnt="0">
        <dgm:presLayoutVars>
          <dgm:hierBranch val="init"/>
        </dgm:presLayoutVars>
      </dgm:prSet>
      <dgm:spPr/>
    </dgm:pt>
    <dgm:pt modelId="{568A6D94-7F59-485E-8CFE-D6E1991A7080}" type="pres">
      <dgm:prSet presAssocID="{07DCD252-AB5A-430E-BCEA-0E0D29F84BE8}" presName="rootComposite" presStyleCnt="0"/>
      <dgm:spPr/>
    </dgm:pt>
    <dgm:pt modelId="{42BFDE93-28B3-4D1E-BFD6-3872FE27A68F}" type="pres">
      <dgm:prSet presAssocID="{07DCD252-AB5A-430E-BCEA-0E0D29F84BE8}" presName="rootText" presStyleLbl="node3" presStyleIdx="5" presStyleCnt="8" custScaleX="131028" custLinFactNeighborX="-11791" custLinFactNeighborY="67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8A8B356-574C-4353-ABB1-B040573A6811}" type="pres">
      <dgm:prSet presAssocID="{07DCD252-AB5A-430E-BCEA-0E0D29F84BE8}" presName="rootConnector" presStyleLbl="node3" presStyleIdx="5" presStyleCnt="8"/>
      <dgm:spPr/>
      <dgm:t>
        <a:bodyPr/>
        <a:lstStyle/>
        <a:p>
          <a:endParaRPr lang="en-US"/>
        </a:p>
      </dgm:t>
    </dgm:pt>
    <dgm:pt modelId="{5C99E1A8-86F1-4C4D-9748-9AF63A5C907A}" type="pres">
      <dgm:prSet presAssocID="{07DCD252-AB5A-430E-BCEA-0E0D29F84BE8}" presName="hierChild4" presStyleCnt="0"/>
      <dgm:spPr/>
    </dgm:pt>
    <dgm:pt modelId="{7BBA6D1C-8F77-4C07-883D-D7C53E37E02C}" type="pres">
      <dgm:prSet presAssocID="{07DCD252-AB5A-430E-BCEA-0E0D29F84BE8}" presName="hierChild5" presStyleCnt="0"/>
      <dgm:spPr/>
    </dgm:pt>
    <dgm:pt modelId="{AB6A0ADE-5CD6-4173-B3BB-7A5D77052318}" type="pres">
      <dgm:prSet presAssocID="{B11C63A5-657D-40E5-8B0F-D44BF98792B9}" presName="Name37" presStyleLbl="parChTrans1D3" presStyleIdx="6" presStyleCnt="8"/>
      <dgm:spPr/>
      <dgm:t>
        <a:bodyPr/>
        <a:lstStyle/>
        <a:p>
          <a:endParaRPr lang="en-US"/>
        </a:p>
      </dgm:t>
    </dgm:pt>
    <dgm:pt modelId="{ABC99D57-85C9-47AD-8212-BC355A2CABFC}" type="pres">
      <dgm:prSet presAssocID="{BEFE582E-5EED-44E3-8B1A-DB23258E0AF4}" presName="hierRoot2" presStyleCnt="0">
        <dgm:presLayoutVars>
          <dgm:hierBranch val="init"/>
        </dgm:presLayoutVars>
      </dgm:prSet>
      <dgm:spPr/>
    </dgm:pt>
    <dgm:pt modelId="{2CFEC0E6-3AA5-4B3A-84F5-A01931E9CF95}" type="pres">
      <dgm:prSet presAssocID="{BEFE582E-5EED-44E3-8B1A-DB23258E0AF4}" presName="rootComposite" presStyleCnt="0"/>
      <dgm:spPr/>
    </dgm:pt>
    <dgm:pt modelId="{7CC52568-130A-4694-BF15-C5FD8F130A7A}" type="pres">
      <dgm:prSet presAssocID="{BEFE582E-5EED-44E3-8B1A-DB23258E0AF4}" presName="rootText" presStyleLbl="node3" presStyleIdx="6" presStyleCnt="8" custScaleX="132041" custLinFactNeighborX="-13447" custLinFactNeighborY="-477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248FB5-94E7-4DC3-A850-226A76BE81C4}" type="pres">
      <dgm:prSet presAssocID="{BEFE582E-5EED-44E3-8B1A-DB23258E0AF4}" presName="rootConnector" presStyleLbl="node3" presStyleIdx="6" presStyleCnt="8"/>
      <dgm:spPr/>
      <dgm:t>
        <a:bodyPr/>
        <a:lstStyle/>
        <a:p>
          <a:endParaRPr lang="en-US"/>
        </a:p>
      </dgm:t>
    </dgm:pt>
    <dgm:pt modelId="{B0192F17-B9D5-49F7-B64B-07F593304767}" type="pres">
      <dgm:prSet presAssocID="{BEFE582E-5EED-44E3-8B1A-DB23258E0AF4}" presName="hierChild4" presStyleCnt="0"/>
      <dgm:spPr/>
    </dgm:pt>
    <dgm:pt modelId="{520D496C-55DB-4202-81A1-25B7AB25AF7F}" type="pres">
      <dgm:prSet presAssocID="{BEFE582E-5EED-44E3-8B1A-DB23258E0AF4}" presName="hierChild5" presStyleCnt="0"/>
      <dgm:spPr/>
    </dgm:pt>
    <dgm:pt modelId="{B2ABE9B7-7C77-47B1-ACDE-9A12FE716A46}" type="pres">
      <dgm:prSet presAssocID="{877BB71E-5179-42E9-8C95-A274378AF6EF}" presName="Name37" presStyleLbl="parChTrans1D3" presStyleIdx="7" presStyleCnt="8"/>
      <dgm:spPr/>
      <dgm:t>
        <a:bodyPr/>
        <a:lstStyle/>
        <a:p>
          <a:endParaRPr lang="en-US"/>
        </a:p>
      </dgm:t>
    </dgm:pt>
    <dgm:pt modelId="{1B69A915-FCCA-488E-927B-EBB63D11B538}" type="pres">
      <dgm:prSet presAssocID="{C9036EE3-C40E-4F56-BE30-39EA219A7F90}" presName="hierRoot2" presStyleCnt="0">
        <dgm:presLayoutVars>
          <dgm:hierBranch val="init"/>
        </dgm:presLayoutVars>
      </dgm:prSet>
      <dgm:spPr/>
    </dgm:pt>
    <dgm:pt modelId="{8C5B15E4-442E-4069-A7B5-43CC7B48FC75}" type="pres">
      <dgm:prSet presAssocID="{C9036EE3-C40E-4F56-BE30-39EA219A7F90}" presName="rootComposite" presStyleCnt="0"/>
      <dgm:spPr/>
    </dgm:pt>
    <dgm:pt modelId="{5426AE66-9A06-4750-9083-8FF03A4F1B20}" type="pres">
      <dgm:prSet presAssocID="{C9036EE3-C40E-4F56-BE30-39EA219A7F90}" presName="rootText" presStyleLbl="node3" presStyleIdx="7" presStyleCnt="8" custScaleX="132945" custLinFactNeighborX="-11846" custLinFactNeighborY="-135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3E3655-E5CD-4EEF-ABA3-5A75CBBB58DC}" type="pres">
      <dgm:prSet presAssocID="{C9036EE3-C40E-4F56-BE30-39EA219A7F90}" presName="rootConnector" presStyleLbl="node3" presStyleIdx="7" presStyleCnt="8"/>
      <dgm:spPr/>
      <dgm:t>
        <a:bodyPr/>
        <a:lstStyle/>
        <a:p>
          <a:endParaRPr lang="en-US"/>
        </a:p>
      </dgm:t>
    </dgm:pt>
    <dgm:pt modelId="{ED4B0B7A-426D-4CF4-9EC7-E12D5EDDEB51}" type="pres">
      <dgm:prSet presAssocID="{C9036EE3-C40E-4F56-BE30-39EA219A7F90}" presName="hierChild4" presStyleCnt="0"/>
      <dgm:spPr/>
    </dgm:pt>
    <dgm:pt modelId="{F122EBE4-5BF3-4986-BA8B-5023C90F54DF}" type="pres">
      <dgm:prSet presAssocID="{C9036EE3-C40E-4F56-BE30-39EA219A7F90}" presName="hierChild5" presStyleCnt="0"/>
      <dgm:spPr/>
    </dgm:pt>
    <dgm:pt modelId="{93E871CC-DB3F-4BAC-BC87-F58DF388E811}" type="pres">
      <dgm:prSet presAssocID="{573B720C-A6E6-472E-80F0-3DE2DB64B595}" presName="hierChild5" presStyleCnt="0"/>
      <dgm:spPr/>
    </dgm:pt>
    <dgm:pt modelId="{7F78C70F-40C2-43DF-98CA-8187C6B71C03}" type="pres">
      <dgm:prSet presAssocID="{3909564D-BBBC-4311-A443-B7722217CA75}" presName="hierChild3" presStyleCnt="0"/>
      <dgm:spPr/>
    </dgm:pt>
    <dgm:pt modelId="{C9FB3D5E-F782-46BA-AB2E-B787F9E13801}" type="pres">
      <dgm:prSet presAssocID="{5C50DCDB-C080-4A80-91C8-07E377AF1BB3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90A4BC6C-E103-490E-BD43-60F685C73E26}" type="pres">
      <dgm:prSet presAssocID="{826DDF5A-4D92-41DB-9D63-738A047B7C8C}" presName="hierRoot3" presStyleCnt="0">
        <dgm:presLayoutVars>
          <dgm:hierBranch val="init"/>
        </dgm:presLayoutVars>
      </dgm:prSet>
      <dgm:spPr/>
    </dgm:pt>
    <dgm:pt modelId="{0404CCA2-DE4A-449D-82C8-E21AA5DCE3EF}" type="pres">
      <dgm:prSet presAssocID="{826DDF5A-4D92-41DB-9D63-738A047B7C8C}" presName="rootComposite3" presStyleCnt="0"/>
      <dgm:spPr/>
    </dgm:pt>
    <dgm:pt modelId="{F66734E7-4F79-467D-A274-3F6DE9A62F3A}" type="pres">
      <dgm:prSet presAssocID="{826DDF5A-4D92-41DB-9D63-738A047B7C8C}" presName="rootText3" presStyleLbl="asst1" presStyleIdx="0" presStyleCnt="1" custScaleX="155357" custScaleY="817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59B341-625D-4F3C-B39E-52BBFD1EF4EA}" type="pres">
      <dgm:prSet presAssocID="{826DDF5A-4D92-41DB-9D63-738A047B7C8C}" presName="rootConnector3" presStyleLbl="asst1" presStyleIdx="0" presStyleCnt="1"/>
      <dgm:spPr/>
      <dgm:t>
        <a:bodyPr/>
        <a:lstStyle/>
        <a:p>
          <a:endParaRPr lang="en-US"/>
        </a:p>
      </dgm:t>
    </dgm:pt>
    <dgm:pt modelId="{C48AFF62-AED3-49FF-BA6F-BBE9BFD7DB6B}" type="pres">
      <dgm:prSet presAssocID="{826DDF5A-4D92-41DB-9D63-738A047B7C8C}" presName="hierChild6" presStyleCnt="0"/>
      <dgm:spPr/>
    </dgm:pt>
    <dgm:pt modelId="{262663D6-40DE-4325-A312-43CA61FD5624}" type="pres">
      <dgm:prSet presAssocID="{826DDF5A-4D92-41DB-9D63-738A047B7C8C}" presName="hierChild7" presStyleCnt="0"/>
      <dgm:spPr/>
    </dgm:pt>
  </dgm:ptLst>
  <dgm:cxnLst>
    <dgm:cxn modelId="{69F97048-112D-44B2-A467-4CD4FAB1C00C}" type="presOf" srcId="{13770B72-8999-4E06-86C7-AD9B08717DF8}" destId="{55ADD395-28CB-4413-9FFB-04D1DEEF0B90}" srcOrd="0" destOrd="0" presId="urn:microsoft.com/office/officeart/2005/8/layout/orgChart1"/>
    <dgm:cxn modelId="{35B58EF1-68A6-426C-B96A-8D76DB836C45}" type="presOf" srcId="{42D2C366-47CC-4D42-8D8D-981FCBC45CC2}" destId="{87EDBEE2-097D-4EC7-A1F4-3F494E18503D}" srcOrd="0" destOrd="0" presId="urn:microsoft.com/office/officeart/2005/8/layout/orgChart1"/>
    <dgm:cxn modelId="{61F03E99-6BDE-45A7-9D0B-8577B3433197}" type="presOf" srcId="{4C550E54-B8D7-4F60-A925-33CF9952C1D5}" destId="{FFFA04F7-F4D0-44E7-8DEA-DC8C5DE504F8}" srcOrd="0" destOrd="0" presId="urn:microsoft.com/office/officeart/2005/8/layout/orgChart1"/>
    <dgm:cxn modelId="{E449B5CF-F33F-434D-8ADD-EEC1E1DD6593}" srcId="{882CBD6B-8B68-49D3-A14F-D8B9AAEF94E5}" destId="{CBF6CA84-6C75-45C2-A013-458B7897BCC9}" srcOrd="1" destOrd="0" parTransId="{852830E2-3A7D-4911-8DAB-1289C09F8BBC}" sibTransId="{627F68DC-E04B-4F03-9906-D0190D7F5D3C}"/>
    <dgm:cxn modelId="{BDA04A79-46D9-4103-BE61-B35A5ADC084B}" type="presOf" srcId="{573B720C-A6E6-472E-80F0-3DE2DB64B595}" destId="{39B55E3D-B36D-4EB7-8506-60680512A81B}" srcOrd="0" destOrd="0" presId="urn:microsoft.com/office/officeart/2005/8/layout/orgChart1"/>
    <dgm:cxn modelId="{8118D1F1-07BF-4AA7-A50C-15A8E1B8AE65}" type="presOf" srcId="{F2882814-72EA-47E4-8A6F-1DC18538E96E}" destId="{2865C6B2-85B9-456F-918A-ECD6179E5FF2}" srcOrd="1" destOrd="0" presId="urn:microsoft.com/office/officeart/2005/8/layout/orgChart1"/>
    <dgm:cxn modelId="{DD4CD3C9-2C99-4FC7-9ECB-1E4DCA4AC21D}" srcId="{882CBD6B-8B68-49D3-A14F-D8B9AAEF94E5}" destId="{42D2C366-47CC-4D42-8D8D-981FCBC45CC2}" srcOrd="0" destOrd="0" parTransId="{C9AF577D-DB6E-4D0C-A22F-79F2686B1712}" sibTransId="{22C4E42D-2A46-4C77-B0A5-26116D3DBA18}"/>
    <dgm:cxn modelId="{5DFFCBA5-CDEB-4A62-BCB3-5B4841D507CB}" srcId="{F2882814-72EA-47E4-8A6F-1DC18538E96E}" destId="{CE927BDA-69DA-4649-AC2C-AEB0F09AC865}" srcOrd="1" destOrd="0" parTransId="{265789B5-7888-4B38-8159-C0C3214DEAA5}" sibTransId="{A8245622-D0FB-42E7-852E-DD98A02E3256}"/>
    <dgm:cxn modelId="{0D28532D-5755-43DF-930A-362229665DD9}" type="presOf" srcId="{7FA9C21B-31EE-463C-ADD3-70F029751F3E}" destId="{58D9A549-CC69-4BA0-B38F-549169C0F213}" srcOrd="1" destOrd="0" presId="urn:microsoft.com/office/officeart/2005/8/layout/orgChart1"/>
    <dgm:cxn modelId="{7AF4A89E-7FCE-4A17-89D8-91FADD896D2C}" type="presOf" srcId="{CBF6CA84-6C75-45C2-A013-458B7897BCC9}" destId="{576BD00E-8314-42D0-AB25-3028607E7522}" srcOrd="0" destOrd="0" presId="urn:microsoft.com/office/officeart/2005/8/layout/orgChart1"/>
    <dgm:cxn modelId="{12622F46-C7B4-4A3A-8196-E84849C6DA72}" type="presOf" srcId="{882CBD6B-8B68-49D3-A14F-D8B9AAEF94E5}" destId="{18FC564E-A7F5-45DD-9E30-CC90F16625E2}" srcOrd="0" destOrd="0" presId="urn:microsoft.com/office/officeart/2005/8/layout/orgChart1"/>
    <dgm:cxn modelId="{8AC49CBA-34ED-4A3A-9D5E-82064A5CFA7A}" type="presOf" srcId="{F2882814-72EA-47E4-8A6F-1DC18538E96E}" destId="{9345BBBF-E4F1-4DA4-A724-1BF68DE5B1A5}" srcOrd="0" destOrd="0" presId="urn:microsoft.com/office/officeart/2005/8/layout/orgChart1"/>
    <dgm:cxn modelId="{6930E115-D05B-46EC-A2E3-8D90683F5459}" type="presOf" srcId="{BE372EBB-3010-40EE-AF24-DF7892E14767}" destId="{70F47F16-5C6A-40F0-9968-3AC622E0262D}" srcOrd="0" destOrd="0" presId="urn:microsoft.com/office/officeart/2005/8/layout/orgChart1"/>
    <dgm:cxn modelId="{C0651E5F-EA60-4AD0-949F-047668375553}" type="presOf" srcId="{EDD838EA-21A9-4B15-B2DA-2A430483904F}" destId="{56A50F53-1667-49B4-A26E-3A2834424006}" srcOrd="1" destOrd="0" presId="urn:microsoft.com/office/officeart/2005/8/layout/orgChart1"/>
    <dgm:cxn modelId="{85365200-6809-4365-BE46-AABBD02E6628}" type="presOf" srcId="{573B720C-A6E6-472E-80F0-3DE2DB64B595}" destId="{0859DE74-C48F-4842-8F3A-B7ACD6A47DD6}" srcOrd="1" destOrd="0" presId="urn:microsoft.com/office/officeart/2005/8/layout/orgChart1"/>
    <dgm:cxn modelId="{1CBAC80C-470D-4668-824B-652F345A7BD7}" type="presOf" srcId="{D0BFCB25-59ED-4EA9-BD41-211C6F4211FB}" destId="{5689E617-DA5E-4716-9CD6-6FD6971C2236}" srcOrd="0" destOrd="0" presId="urn:microsoft.com/office/officeart/2005/8/layout/orgChart1"/>
    <dgm:cxn modelId="{4F5A9915-55B1-4B94-B573-30AE0C77511E}" type="presOf" srcId="{3909564D-BBBC-4311-A443-B7722217CA75}" destId="{830D2EA5-A798-45FE-A2B1-12F34490D3F6}" srcOrd="1" destOrd="0" presId="urn:microsoft.com/office/officeart/2005/8/layout/orgChart1"/>
    <dgm:cxn modelId="{02AC94E4-06D7-4067-A677-D29010EB424A}" type="presOf" srcId="{0AA7F3AF-6C51-495D-8326-5AC72ADB15D8}" destId="{CD10475C-DE6D-4155-BAB0-1237CBA171F1}" srcOrd="1" destOrd="0" presId="urn:microsoft.com/office/officeart/2005/8/layout/orgChart1"/>
    <dgm:cxn modelId="{3A4A5CD0-5EDF-4073-9E49-39E17BF62189}" type="presOf" srcId="{3F4426A5-2AB2-4C34-8A80-2F2DB967C35D}" destId="{DE03163D-7E32-49D2-84A2-56600598D15E}" srcOrd="1" destOrd="0" presId="urn:microsoft.com/office/officeart/2005/8/layout/orgChart1"/>
    <dgm:cxn modelId="{2F4F7203-692E-435D-A377-6D991631940C}" type="presOf" srcId="{EAFC0BD8-0321-4E06-925B-B6AA2936BD60}" destId="{648514D7-8CDE-4011-ADA5-03D9374B58B7}" srcOrd="0" destOrd="0" presId="urn:microsoft.com/office/officeart/2005/8/layout/orgChart1"/>
    <dgm:cxn modelId="{DDF44018-7FCB-47FF-9AF7-A113193C6ED4}" type="presOf" srcId="{C9036EE3-C40E-4F56-BE30-39EA219A7F90}" destId="{5426AE66-9A06-4750-9083-8FF03A4F1B20}" srcOrd="0" destOrd="0" presId="urn:microsoft.com/office/officeart/2005/8/layout/orgChart1"/>
    <dgm:cxn modelId="{043380F6-DD66-44E3-B579-D644F62BFBF3}" srcId="{EDD838EA-21A9-4B15-B2DA-2A430483904F}" destId="{0AA7F3AF-6C51-495D-8326-5AC72ADB15D8}" srcOrd="0" destOrd="0" parTransId="{13770B72-8999-4E06-86C7-AD9B08717DF8}" sibTransId="{60316582-937C-4B31-8159-640AF42AE8C3}"/>
    <dgm:cxn modelId="{F9F6C242-0C40-475A-A7A4-E58D294420C5}" type="presOf" srcId="{4E5AAEF4-7930-45D5-81E4-F61AF911DD21}" destId="{A85961A0-1B1D-4D83-AA65-396E316071B0}" srcOrd="0" destOrd="0" presId="urn:microsoft.com/office/officeart/2005/8/layout/orgChart1"/>
    <dgm:cxn modelId="{2D0F99B3-92E6-4128-A6E3-3322D61DB0D8}" srcId="{3909564D-BBBC-4311-A443-B7722217CA75}" destId="{4E5AAEF4-7930-45D5-81E4-F61AF911DD21}" srcOrd="3" destOrd="0" parTransId="{D9BA75B0-2000-40C8-9AC1-A0F037E86892}" sibTransId="{17DF8603-906D-4D53-A37F-BDF8E2666EDC}"/>
    <dgm:cxn modelId="{D203772B-334B-4C2F-BDFA-DE138EF03DD7}" type="presOf" srcId="{234C25AC-1945-4A2E-818C-8E418E352F8E}" destId="{70D28870-8C2D-4A2A-B262-8F58F85AA2A6}" srcOrd="0" destOrd="0" presId="urn:microsoft.com/office/officeart/2005/8/layout/orgChart1"/>
    <dgm:cxn modelId="{5171E05B-94A1-4E13-9535-EE571E002E28}" type="presOf" srcId="{A2C98A2C-6856-4FAC-88EF-80BF45BCA58A}" destId="{CC99C43E-ED71-4680-8EE6-46D8D01C1CF2}" srcOrd="0" destOrd="0" presId="urn:microsoft.com/office/officeart/2005/8/layout/orgChart1"/>
    <dgm:cxn modelId="{39FD349C-2F25-4F9B-BF0B-7142C07374EE}" type="presOf" srcId="{C9036EE3-C40E-4F56-BE30-39EA219A7F90}" destId="{083E3655-E5CD-4EEF-ABA3-5A75CBBB58DC}" srcOrd="1" destOrd="0" presId="urn:microsoft.com/office/officeart/2005/8/layout/orgChart1"/>
    <dgm:cxn modelId="{66BD7205-5460-4FCB-B53F-8CBBC075602D}" srcId="{3909564D-BBBC-4311-A443-B7722217CA75}" destId="{573B720C-A6E6-472E-80F0-3DE2DB64B595}" srcOrd="5" destOrd="0" parTransId="{D0BFCB25-59ED-4EA9-BD41-211C6F4211FB}" sibTransId="{CA147DF9-49A2-413E-A352-0303E24EBAFC}"/>
    <dgm:cxn modelId="{C77E0ED6-5BD0-45B2-B73E-6AD3C3C225EA}" type="presOf" srcId="{877BB71E-5179-42E9-8C95-A274378AF6EF}" destId="{B2ABE9B7-7C77-47B1-ACDE-9A12FE716A46}" srcOrd="0" destOrd="0" presId="urn:microsoft.com/office/officeart/2005/8/layout/orgChart1"/>
    <dgm:cxn modelId="{44F9E4C2-DBD9-4DDC-BE35-E1DA94641D6C}" type="presOf" srcId="{BEFE582E-5EED-44E3-8B1A-DB23258E0AF4}" destId="{6F248FB5-94E7-4DC3-A850-226A76BE81C4}" srcOrd="1" destOrd="0" presId="urn:microsoft.com/office/officeart/2005/8/layout/orgChart1"/>
    <dgm:cxn modelId="{2E9E2AFA-DEE9-412A-98D0-AD5CB15A2B17}" type="presOf" srcId="{852E217F-319F-4A15-B846-47D312CE98E5}" destId="{AC4F233C-882E-4ED2-B8F7-295B4AE837BA}" srcOrd="0" destOrd="0" presId="urn:microsoft.com/office/officeart/2005/8/layout/orgChart1"/>
    <dgm:cxn modelId="{26B0DFD6-C084-4964-8CC9-03C29742E597}" type="presOf" srcId="{7FA9C21B-31EE-463C-ADD3-70F029751F3E}" destId="{6B788430-FEE0-4CEB-B4C0-E207D7FC4A07}" srcOrd="0" destOrd="0" presId="urn:microsoft.com/office/officeart/2005/8/layout/orgChart1"/>
    <dgm:cxn modelId="{7D1579C4-02D8-4D00-B471-580BA5F3698E}" type="presOf" srcId="{D7119D0A-457A-41E3-AFA8-C7E1EE9487E2}" destId="{EBF71346-332B-4B25-A97E-19FA38D8D10B}" srcOrd="0" destOrd="0" presId="urn:microsoft.com/office/officeart/2005/8/layout/orgChart1"/>
    <dgm:cxn modelId="{A403DC08-B8CF-4DC9-B37F-5C2991C47BE8}" type="presOf" srcId="{9D32B004-AC5A-4B64-A778-F5A88DEA66D7}" destId="{B18C3466-0D89-46B1-8CB4-6A71FBEBF72D}" srcOrd="1" destOrd="0" presId="urn:microsoft.com/office/officeart/2005/8/layout/orgChart1"/>
    <dgm:cxn modelId="{079C4746-3D63-4448-AFAD-1F16581FB96B}" srcId="{F2882814-72EA-47E4-8A6F-1DC18538E96E}" destId="{B8384901-2381-4C42-9C03-47E52483A923}" srcOrd="0" destOrd="0" parTransId="{4C550E54-B8D7-4F60-A925-33CF9952C1D5}" sibTransId="{6FAAF099-4A77-45FE-9EDE-94E062687FAD}"/>
    <dgm:cxn modelId="{0DD4A151-478F-4233-B76C-D80CE56B4CAA}" type="presOf" srcId="{B8384901-2381-4C42-9C03-47E52483A923}" destId="{AF1712A8-A540-4A20-8318-E7CB460870D7}" srcOrd="1" destOrd="0" presId="urn:microsoft.com/office/officeart/2005/8/layout/orgChart1"/>
    <dgm:cxn modelId="{49DAC372-451A-4D0A-8BAE-35DE5F5DD863}" type="presOf" srcId="{C9AF577D-DB6E-4D0C-A22F-79F2686B1712}" destId="{631D5FF4-C47C-4B6F-AAF0-5F323F4CADCB}" srcOrd="0" destOrd="0" presId="urn:microsoft.com/office/officeart/2005/8/layout/orgChart1"/>
    <dgm:cxn modelId="{012188BF-57F0-4ABA-9FB3-4858DB96E22C}" type="presOf" srcId="{BEFE582E-5EED-44E3-8B1A-DB23258E0AF4}" destId="{7CC52568-130A-4694-BF15-C5FD8F130A7A}" srcOrd="0" destOrd="0" presId="urn:microsoft.com/office/officeart/2005/8/layout/orgChart1"/>
    <dgm:cxn modelId="{B12DFBAB-1373-4116-93F4-A698A9BCEA9F}" type="presOf" srcId="{D7119D0A-457A-41E3-AFA8-C7E1EE9487E2}" destId="{B765FFBF-3887-4416-9A50-E5729A363980}" srcOrd="1" destOrd="0" presId="urn:microsoft.com/office/officeart/2005/8/layout/orgChart1"/>
    <dgm:cxn modelId="{4492656D-5D57-4654-965E-8177E587B453}" type="presOf" srcId="{07DCD252-AB5A-430E-BCEA-0E0D29F84BE8}" destId="{38A8B356-574C-4353-ABB1-B040573A6811}" srcOrd="1" destOrd="0" presId="urn:microsoft.com/office/officeart/2005/8/layout/orgChart1"/>
    <dgm:cxn modelId="{CB9AC31E-156C-42D1-A6DC-F900B32E4B0A}" type="presOf" srcId="{D93FEE4B-D339-4549-BAF9-35DBA7F832E4}" destId="{34B4B79D-25FC-4D45-8453-DEE97BC85A24}" srcOrd="0" destOrd="0" presId="urn:microsoft.com/office/officeart/2005/8/layout/orgChart1"/>
    <dgm:cxn modelId="{5BF0E7BD-8D2D-4019-89AA-2CCA3610F1E9}" type="presOf" srcId="{40DDAA87-D27C-4D66-B649-B1C5B66DE13C}" destId="{4361B3F4-FEEA-44A0-8916-F53D177445FF}" srcOrd="0" destOrd="0" presId="urn:microsoft.com/office/officeart/2005/8/layout/orgChart1"/>
    <dgm:cxn modelId="{1B27AC2B-55F0-477E-BB74-D0B6C0E2B4B9}" srcId="{3909564D-BBBC-4311-A443-B7722217CA75}" destId="{EDD838EA-21A9-4B15-B2DA-2A430483904F}" srcOrd="1" destOrd="0" parTransId="{D206B91F-B8BF-4657-88DC-1AA8C6896D97}" sibTransId="{6241E982-8A1D-4605-9E3E-2EC30863D757}"/>
    <dgm:cxn modelId="{01FAB10A-BA82-4FA0-9213-C2FAA06D94F8}" srcId="{573B720C-A6E6-472E-80F0-3DE2DB64B595}" destId="{BEFE582E-5EED-44E3-8B1A-DB23258E0AF4}" srcOrd="1" destOrd="0" parTransId="{B11C63A5-657D-40E5-8B0F-D44BF98792B9}" sibTransId="{751573F4-03F3-4866-B576-6A91D4D5F390}"/>
    <dgm:cxn modelId="{C97420FE-EC16-412A-B4AD-91D9A96D2C86}" type="presOf" srcId="{265789B5-7888-4B38-8159-C0C3214DEAA5}" destId="{9518DBBB-76F5-48C7-935D-EC33F079B43A}" srcOrd="0" destOrd="0" presId="urn:microsoft.com/office/officeart/2005/8/layout/orgChart1"/>
    <dgm:cxn modelId="{F3E9ADD3-F716-427E-87FA-06D1837A68A2}" type="presOf" srcId="{B82A43BE-AAF6-457A-AAEB-BACA4C9328E1}" destId="{CA2AAE75-9C9A-4B3A-BA75-D9BE37492D8B}" srcOrd="1" destOrd="0" presId="urn:microsoft.com/office/officeart/2005/8/layout/orgChart1"/>
    <dgm:cxn modelId="{3451B638-B951-41B7-937E-93FEFE14999E}" type="presOf" srcId="{D206B91F-B8BF-4657-88DC-1AA8C6896D97}" destId="{CF055754-F6BB-41DD-8808-FFEFF1589A3E}" srcOrd="0" destOrd="0" presId="urn:microsoft.com/office/officeart/2005/8/layout/orgChart1"/>
    <dgm:cxn modelId="{6523F36C-6F98-409E-BE31-A2883568E1A5}" srcId="{3C87CCC7-50C5-4BDB-B6EA-0AF569847283}" destId="{3909564D-BBBC-4311-A443-B7722217CA75}" srcOrd="0" destOrd="0" parTransId="{ADE67E59-D8B2-4137-B43A-130439A39341}" sibTransId="{81FB1884-6FF8-4B6F-8E77-B6406868A58C}"/>
    <dgm:cxn modelId="{25D618F6-C845-4425-ABC7-B72A6764EE17}" type="presOf" srcId="{3F4426A5-2AB2-4C34-8A80-2F2DB967C35D}" destId="{B6E993D1-5DD9-47E3-AD21-167A979F2396}" srcOrd="0" destOrd="0" presId="urn:microsoft.com/office/officeart/2005/8/layout/orgChart1"/>
    <dgm:cxn modelId="{1094661D-EE7D-4DE3-9D7D-DD2FB39A8D7E}" type="presOf" srcId="{882CBD6B-8B68-49D3-A14F-D8B9AAEF94E5}" destId="{5EC909CA-9845-47CF-93CD-EA57D59E670B}" srcOrd="1" destOrd="0" presId="urn:microsoft.com/office/officeart/2005/8/layout/orgChart1"/>
    <dgm:cxn modelId="{9BD1FC83-F4A4-46D2-8726-47DF49329F1D}" srcId="{4E5AAEF4-7930-45D5-81E4-F61AF911DD21}" destId="{882CBD6B-8B68-49D3-A14F-D8B9AAEF94E5}" srcOrd="0" destOrd="0" parTransId="{A517B15D-11B7-4767-969D-20FE9D9EC1CE}" sibTransId="{44B203C5-4711-4DED-9E0F-ACF905E9ACF6}"/>
    <dgm:cxn modelId="{0B1DD692-0057-41D3-910C-AD8F9AF8B8C3}" type="presOf" srcId="{3C87CCC7-50C5-4BDB-B6EA-0AF569847283}" destId="{81708A7E-E80F-47C9-948E-9C4FF82BAD90}" srcOrd="0" destOrd="0" presId="urn:microsoft.com/office/officeart/2005/8/layout/orgChart1"/>
    <dgm:cxn modelId="{2443E414-94E9-4097-85D4-6DCEC4BD32B8}" type="presOf" srcId="{4E5AAEF4-7930-45D5-81E4-F61AF911DD21}" destId="{ED39787C-FCD5-4CCF-B35A-2753E12B8E6B}" srcOrd="1" destOrd="0" presId="urn:microsoft.com/office/officeart/2005/8/layout/orgChart1"/>
    <dgm:cxn modelId="{81E5B152-B496-4780-9FF3-68E549EBE019}" srcId="{B82A43BE-AAF6-457A-AAEB-BACA4C9328E1}" destId="{F2882814-72EA-47E4-8A6F-1DC18538E96E}" srcOrd="0" destOrd="0" parTransId="{D93FEE4B-D339-4549-BAF9-35DBA7F832E4}" sibTransId="{87014FFD-DB3E-490A-B6EF-D35C49E1B22F}"/>
    <dgm:cxn modelId="{576C80B6-4CE3-4929-8EE9-28BE658C5A85}" type="presOf" srcId="{CEE11965-BC3D-48E3-8531-73A485A850CC}" destId="{DC473DC1-5D66-4BF6-8370-7AEBC88168D0}" srcOrd="0" destOrd="0" presId="urn:microsoft.com/office/officeart/2005/8/layout/orgChart1"/>
    <dgm:cxn modelId="{1030B1FF-72D2-487B-A8AA-360F903DA3BC}" srcId="{3909564D-BBBC-4311-A443-B7722217CA75}" destId="{826DDF5A-4D92-41DB-9D63-738A047B7C8C}" srcOrd="0" destOrd="0" parTransId="{5C50DCDB-C080-4A80-91C8-07E377AF1BB3}" sibTransId="{BC3E5E2B-0905-4C28-B923-F375FF1C554A}"/>
    <dgm:cxn modelId="{035E6303-150A-4A8D-86EE-719F4AF2682B}" type="presOf" srcId="{42D2C366-47CC-4D42-8D8D-981FCBC45CC2}" destId="{8B9604FA-6F53-40B0-A3C3-A21598D6AC42}" srcOrd="1" destOrd="0" presId="urn:microsoft.com/office/officeart/2005/8/layout/orgChart1"/>
    <dgm:cxn modelId="{515B1F01-D8F2-4C79-A489-6D1107750662}" type="presOf" srcId="{3909564D-BBBC-4311-A443-B7722217CA75}" destId="{C88BE46E-3589-4EF2-B577-D87A4561C4B0}" srcOrd="0" destOrd="0" presId="urn:microsoft.com/office/officeart/2005/8/layout/orgChart1"/>
    <dgm:cxn modelId="{2EDB532D-FE1F-4F82-B9AB-0C7CB29C155C}" type="presOf" srcId="{B11C63A5-657D-40E5-8B0F-D44BF98792B9}" destId="{AB6A0ADE-5CD6-4173-B3BB-7A5D77052318}" srcOrd="0" destOrd="0" presId="urn:microsoft.com/office/officeart/2005/8/layout/orgChart1"/>
    <dgm:cxn modelId="{B9C2280D-B0C2-4C97-9837-DC2848774B6A}" type="presOf" srcId="{B82A43BE-AAF6-457A-AAEB-BACA4C9328E1}" destId="{874F2DD5-72AF-498E-B2E3-EBB9AC412B1B}" srcOrd="0" destOrd="0" presId="urn:microsoft.com/office/officeart/2005/8/layout/orgChart1"/>
    <dgm:cxn modelId="{68B423D9-30F7-429E-9377-EFADF37E57FE}" srcId="{EDD838EA-21A9-4B15-B2DA-2A430483904F}" destId="{7FA9C21B-31EE-463C-ADD3-70F029751F3E}" srcOrd="1" destOrd="0" parTransId="{A2C98A2C-6856-4FAC-88EF-80BF45BCA58A}" sibTransId="{81B80E08-3E6C-4745-BB32-7688591C3481}"/>
    <dgm:cxn modelId="{696C1596-16D6-4E46-B390-82BFFB1AEE61}" type="presOf" srcId="{07DCD252-AB5A-430E-BCEA-0E0D29F84BE8}" destId="{42BFDE93-28B3-4D1E-BFD6-3872FE27A68F}" srcOrd="0" destOrd="0" presId="urn:microsoft.com/office/officeart/2005/8/layout/orgChart1"/>
    <dgm:cxn modelId="{30873042-972C-465B-9246-935BDE6D2248}" type="presOf" srcId="{0AA7F3AF-6C51-495D-8326-5AC72ADB15D8}" destId="{D7FE2F31-E756-418C-9E32-02A0D0E588B8}" srcOrd="0" destOrd="0" presId="urn:microsoft.com/office/officeart/2005/8/layout/orgChart1"/>
    <dgm:cxn modelId="{9A1F6929-7840-431F-81AE-16BE0C1FB219}" srcId="{3909564D-BBBC-4311-A443-B7722217CA75}" destId="{B82A43BE-AAF6-457A-AAEB-BACA4C9328E1}" srcOrd="4" destOrd="0" parTransId="{234C25AC-1945-4A2E-818C-8E418E352F8E}" sibTransId="{2841CAEB-1F2F-4E6F-9EBD-1015205041D8}"/>
    <dgm:cxn modelId="{F1F43E10-5686-4733-956A-5DFA38905504}" type="presOf" srcId="{CBF6CA84-6C75-45C2-A013-458B7897BCC9}" destId="{5F080FE5-0B16-4539-A8BD-C29346D4A75E}" srcOrd="1" destOrd="0" presId="urn:microsoft.com/office/officeart/2005/8/layout/orgChart1"/>
    <dgm:cxn modelId="{EA265E10-B850-4E85-9024-1D87BF917659}" srcId="{573B720C-A6E6-472E-80F0-3DE2DB64B595}" destId="{07DCD252-AB5A-430E-BCEA-0E0D29F84BE8}" srcOrd="0" destOrd="0" parTransId="{DF0B539F-D156-46A4-9D7D-D736AF976E22}" sibTransId="{ABD4B6B2-68DF-47B4-99C0-7F584F9330CE}"/>
    <dgm:cxn modelId="{D66BF5F3-1B91-41A8-BA70-E8E88E64B259}" srcId="{9D32B004-AC5A-4B64-A778-F5A88DEA66D7}" destId="{067B1AC9-85CE-4987-8121-4E5F813F4187}" srcOrd="1" destOrd="0" parTransId="{11E240A0-CF85-4F10-BB37-1095E91952C0}" sibTransId="{5042B775-633A-4437-871A-F7EB97EA19E8}"/>
    <dgm:cxn modelId="{74FCB3DF-F7AC-4E45-A72F-7CF302A26983}" type="presOf" srcId="{B8384901-2381-4C42-9C03-47E52483A923}" destId="{95063979-3513-4895-95AF-1AD8EDF64BBD}" srcOrd="0" destOrd="0" presId="urn:microsoft.com/office/officeart/2005/8/layout/orgChart1"/>
    <dgm:cxn modelId="{5594101C-01EE-486F-838D-093EC284B8B6}" type="presOf" srcId="{067B1AC9-85CE-4987-8121-4E5F813F4187}" destId="{1149D80A-B631-490C-8275-139D961B229D}" srcOrd="0" destOrd="0" presId="urn:microsoft.com/office/officeart/2005/8/layout/orgChart1"/>
    <dgm:cxn modelId="{077ECE3A-D6F4-405A-B144-F3E9BF3EA38B}" srcId="{573B720C-A6E6-472E-80F0-3DE2DB64B595}" destId="{C9036EE3-C40E-4F56-BE30-39EA219A7F90}" srcOrd="2" destOrd="0" parTransId="{877BB71E-5179-42E9-8C95-A274378AF6EF}" sibTransId="{E49630DA-92C1-42B3-BA20-8C2D784D8246}"/>
    <dgm:cxn modelId="{BBA3AAAF-0BC3-434F-A751-8BA2008016A8}" type="presOf" srcId="{CE927BDA-69DA-4649-AC2C-AEB0F09AC865}" destId="{B63A6A0A-BB61-4B25-9AB0-703510A7B0B2}" srcOrd="1" destOrd="0" presId="urn:microsoft.com/office/officeart/2005/8/layout/orgChart1"/>
    <dgm:cxn modelId="{E9752B4C-9E57-43A2-A073-7CEBAA1DA234}" type="presOf" srcId="{5C50DCDB-C080-4A80-91C8-07E377AF1BB3}" destId="{C9FB3D5E-F782-46BA-AB2E-B787F9E13801}" srcOrd="0" destOrd="0" presId="urn:microsoft.com/office/officeart/2005/8/layout/orgChart1"/>
    <dgm:cxn modelId="{3689B3C8-7C35-474C-8F3C-08073D3947FB}" type="presOf" srcId="{EAFC0BD8-0321-4E06-925B-B6AA2936BD60}" destId="{FBB0992E-171E-47A3-BEC9-7CA7A682E1CD}" srcOrd="1" destOrd="0" presId="urn:microsoft.com/office/officeart/2005/8/layout/orgChart1"/>
    <dgm:cxn modelId="{495BC8B0-E83E-469B-ABEA-4AC1C0A0C35A}" type="presOf" srcId="{852830E2-3A7D-4911-8DAB-1289C09F8BBC}" destId="{47BBA056-D09F-4382-AD44-0E6392B69330}" srcOrd="0" destOrd="0" presId="urn:microsoft.com/office/officeart/2005/8/layout/orgChart1"/>
    <dgm:cxn modelId="{F9C3A525-BB89-44C2-86DB-041F0CB4CCAF}" srcId="{3909564D-BBBC-4311-A443-B7722217CA75}" destId="{3F4426A5-2AB2-4C34-8A80-2F2DB967C35D}" srcOrd="2" destOrd="0" parTransId="{852E217F-319F-4A15-B846-47D312CE98E5}" sibTransId="{BE8DEDF0-5F33-4787-BD7C-80BBFAFE9433}"/>
    <dgm:cxn modelId="{DB7CC09B-DE0C-43AD-9B52-E697AC74E4D7}" type="presOf" srcId="{CE927BDA-69DA-4649-AC2C-AEB0F09AC865}" destId="{323213A0-8A2E-4056-875B-1B3B755B6172}" srcOrd="0" destOrd="0" presId="urn:microsoft.com/office/officeart/2005/8/layout/orgChart1"/>
    <dgm:cxn modelId="{2492D469-5FA4-49EC-83D1-09065408A025}" type="presOf" srcId="{D9BA75B0-2000-40C8-9AC1-A0F037E86892}" destId="{9E44B4D2-0013-4945-BAB5-069F79F0AEEC}" srcOrd="0" destOrd="0" presId="urn:microsoft.com/office/officeart/2005/8/layout/orgChart1"/>
    <dgm:cxn modelId="{07EAE044-C007-449C-A554-5E3BAC3A02BD}" type="presOf" srcId="{11E240A0-CF85-4F10-BB37-1095E91952C0}" destId="{89612606-C6EA-493A-A58F-5680B428A60F}" srcOrd="0" destOrd="0" presId="urn:microsoft.com/office/officeart/2005/8/layout/orgChart1"/>
    <dgm:cxn modelId="{952E9C41-9F05-4549-998F-FA7537F923C8}" type="presOf" srcId="{067B1AC9-85CE-4987-8121-4E5F813F4187}" destId="{76EB8E22-932C-4CC5-8163-04DF6C6A74B7}" srcOrd="1" destOrd="0" presId="urn:microsoft.com/office/officeart/2005/8/layout/orgChart1"/>
    <dgm:cxn modelId="{D36C4C1D-6F15-4EDD-A8CC-B82DF4DBCF7B}" type="presOf" srcId="{826DDF5A-4D92-41DB-9D63-738A047B7C8C}" destId="{9D59B341-625D-4F3C-B39E-52BBFD1EF4EA}" srcOrd="1" destOrd="0" presId="urn:microsoft.com/office/officeart/2005/8/layout/orgChart1"/>
    <dgm:cxn modelId="{3C148605-6208-4087-A709-A695C820A6E3}" type="presOf" srcId="{9D32B004-AC5A-4B64-A778-F5A88DEA66D7}" destId="{99EF9F50-92AE-4499-AB67-EF32D9AEFF1F}" srcOrd="0" destOrd="0" presId="urn:microsoft.com/office/officeart/2005/8/layout/orgChart1"/>
    <dgm:cxn modelId="{CA2FA4E6-1987-405E-9F3A-4085B2B07DAC}" type="presOf" srcId="{A517B15D-11B7-4767-969D-20FE9D9EC1CE}" destId="{7DFCB51D-966F-41C9-BE60-A62E2C31ED3C}" srcOrd="0" destOrd="0" presId="urn:microsoft.com/office/officeart/2005/8/layout/orgChart1"/>
    <dgm:cxn modelId="{7490B8D8-46D0-47CD-835E-C2710BCECB20}" srcId="{3F4426A5-2AB2-4C34-8A80-2F2DB967C35D}" destId="{9D32B004-AC5A-4B64-A778-F5A88DEA66D7}" srcOrd="0" destOrd="0" parTransId="{BE372EBB-3010-40EE-AF24-DF7892E14767}" sibTransId="{61ED4EE3-D272-48FC-988F-4C579CEE1781}"/>
    <dgm:cxn modelId="{0BBF73FA-72BF-414C-A6B4-D6DCEA4E4A39}" type="presOf" srcId="{DF0B539F-D156-46A4-9D7D-D736AF976E22}" destId="{AD85E273-DF1C-42C2-B09C-50BF174002AA}" srcOrd="0" destOrd="0" presId="urn:microsoft.com/office/officeart/2005/8/layout/orgChart1"/>
    <dgm:cxn modelId="{E5E729F7-3D75-4E46-AD46-6A297667768E}" srcId="{9D32B004-AC5A-4B64-A778-F5A88DEA66D7}" destId="{EAFC0BD8-0321-4E06-925B-B6AA2936BD60}" srcOrd="0" destOrd="0" parTransId="{40DDAA87-D27C-4D66-B649-B1C5B66DE13C}" sibTransId="{4873944C-87C6-46F5-875F-AC961D899720}"/>
    <dgm:cxn modelId="{349A30F0-5844-4744-A5C0-3FC7F2737A31}" type="presOf" srcId="{EDD838EA-21A9-4B15-B2DA-2A430483904F}" destId="{8E92521D-EB7A-4D86-9FDE-C36CD6C7616D}" srcOrd="0" destOrd="0" presId="urn:microsoft.com/office/officeart/2005/8/layout/orgChart1"/>
    <dgm:cxn modelId="{7208B7BE-1A78-4177-BFB6-5A0D8444B9CA}" type="presOf" srcId="{826DDF5A-4D92-41DB-9D63-738A047B7C8C}" destId="{F66734E7-4F79-467D-A274-3F6DE9A62F3A}" srcOrd="0" destOrd="0" presId="urn:microsoft.com/office/officeart/2005/8/layout/orgChart1"/>
    <dgm:cxn modelId="{4B909431-294E-474A-9994-42FFB3F8F795}" srcId="{F2882814-72EA-47E4-8A6F-1DC18538E96E}" destId="{D7119D0A-457A-41E3-AFA8-C7E1EE9487E2}" srcOrd="2" destOrd="0" parTransId="{CEE11965-BC3D-48E3-8531-73A485A850CC}" sibTransId="{3107B052-D652-4BA5-8F19-68FBDEA820B7}"/>
    <dgm:cxn modelId="{B387B893-B2D4-4040-8B9F-634860910E4F}" type="presParOf" srcId="{81708A7E-E80F-47C9-948E-9C4FF82BAD90}" destId="{179E9BF4-AE17-4FCB-A042-6954FB11B2BC}" srcOrd="0" destOrd="0" presId="urn:microsoft.com/office/officeart/2005/8/layout/orgChart1"/>
    <dgm:cxn modelId="{5B3191A3-6CDD-423E-8D7E-A0D5ED85F9BD}" type="presParOf" srcId="{179E9BF4-AE17-4FCB-A042-6954FB11B2BC}" destId="{37B5B82C-2415-4576-8179-B6BD84941DC3}" srcOrd="0" destOrd="0" presId="urn:microsoft.com/office/officeart/2005/8/layout/orgChart1"/>
    <dgm:cxn modelId="{B7969825-5676-424D-AEF6-E53DA3E30AE2}" type="presParOf" srcId="{37B5B82C-2415-4576-8179-B6BD84941DC3}" destId="{C88BE46E-3589-4EF2-B577-D87A4561C4B0}" srcOrd="0" destOrd="0" presId="urn:microsoft.com/office/officeart/2005/8/layout/orgChart1"/>
    <dgm:cxn modelId="{C15FF54E-A087-4E61-B763-CCE44D06CEC3}" type="presParOf" srcId="{37B5B82C-2415-4576-8179-B6BD84941DC3}" destId="{830D2EA5-A798-45FE-A2B1-12F34490D3F6}" srcOrd="1" destOrd="0" presId="urn:microsoft.com/office/officeart/2005/8/layout/orgChart1"/>
    <dgm:cxn modelId="{863C0661-053A-41E7-8CFE-4699C9FA8C0A}" type="presParOf" srcId="{179E9BF4-AE17-4FCB-A042-6954FB11B2BC}" destId="{17210D0A-8C32-4631-B6C9-555BC83E0847}" srcOrd="1" destOrd="0" presId="urn:microsoft.com/office/officeart/2005/8/layout/orgChart1"/>
    <dgm:cxn modelId="{7F33A1CC-7909-4826-8AC0-97DADBC921ED}" type="presParOf" srcId="{17210D0A-8C32-4631-B6C9-555BC83E0847}" destId="{CF055754-F6BB-41DD-8808-FFEFF1589A3E}" srcOrd="0" destOrd="0" presId="urn:microsoft.com/office/officeart/2005/8/layout/orgChart1"/>
    <dgm:cxn modelId="{2C1EA4F5-F53F-4329-8DB6-95FC283ACC55}" type="presParOf" srcId="{17210D0A-8C32-4631-B6C9-555BC83E0847}" destId="{55220746-2C11-42C8-A6C5-706FE4CFCC1D}" srcOrd="1" destOrd="0" presId="urn:microsoft.com/office/officeart/2005/8/layout/orgChart1"/>
    <dgm:cxn modelId="{2647C1B4-3C1C-43B9-B4E4-5331389A8852}" type="presParOf" srcId="{55220746-2C11-42C8-A6C5-706FE4CFCC1D}" destId="{AC0691B2-75CE-4900-9D13-92CB3B3F4E07}" srcOrd="0" destOrd="0" presId="urn:microsoft.com/office/officeart/2005/8/layout/orgChart1"/>
    <dgm:cxn modelId="{FC4E6211-9A52-4896-9733-132C9E30E261}" type="presParOf" srcId="{AC0691B2-75CE-4900-9D13-92CB3B3F4E07}" destId="{8E92521D-EB7A-4D86-9FDE-C36CD6C7616D}" srcOrd="0" destOrd="0" presId="urn:microsoft.com/office/officeart/2005/8/layout/orgChart1"/>
    <dgm:cxn modelId="{3839AD4B-BF62-482C-8BAE-37E4B01CFE9A}" type="presParOf" srcId="{AC0691B2-75CE-4900-9D13-92CB3B3F4E07}" destId="{56A50F53-1667-49B4-A26E-3A2834424006}" srcOrd="1" destOrd="0" presId="urn:microsoft.com/office/officeart/2005/8/layout/orgChart1"/>
    <dgm:cxn modelId="{53A5471D-2706-4CB2-A617-39A6F71058D0}" type="presParOf" srcId="{55220746-2C11-42C8-A6C5-706FE4CFCC1D}" destId="{E89358B0-240C-437E-858E-5F7E763485E1}" srcOrd="1" destOrd="0" presId="urn:microsoft.com/office/officeart/2005/8/layout/orgChart1"/>
    <dgm:cxn modelId="{BB372232-3F28-4DF9-AB52-B8E438125BF3}" type="presParOf" srcId="{E89358B0-240C-437E-858E-5F7E763485E1}" destId="{55ADD395-28CB-4413-9FFB-04D1DEEF0B90}" srcOrd="0" destOrd="0" presId="urn:microsoft.com/office/officeart/2005/8/layout/orgChart1"/>
    <dgm:cxn modelId="{24938975-B77C-4AA8-B243-F676A5613DF2}" type="presParOf" srcId="{E89358B0-240C-437E-858E-5F7E763485E1}" destId="{4B59FA1E-A277-4656-83F4-FD380052AEBE}" srcOrd="1" destOrd="0" presId="urn:microsoft.com/office/officeart/2005/8/layout/orgChart1"/>
    <dgm:cxn modelId="{00BFEE00-73FE-4E84-B8FC-8C26A795EE82}" type="presParOf" srcId="{4B59FA1E-A277-4656-83F4-FD380052AEBE}" destId="{33A37B96-5148-4422-A282-CAB2BFF30DA1}" srcOrd="0" destOrd="0" presId="urn:microsoft.com/office/officeart/2005/8/layout/orgChart1"/>
    <dgm:cxn modelId="{ECD2898A-3BD9-46D1-87C2-BE1F61E2C106}" type="presParOf" srcId="{33A37B96-5148-4422-A282-CAB2BFF30DA1}" destId="{D7FE2F31-E756-418C-9E32-02A0D0E588B8}" srcOrd="0" destOrd="0" presId="urn:microsoft.com/office/officeart/2005/8/layout/orgChart1"/>
    <dgm:cxn modelId="{0E24B20A-BAD1-4225-9D19-272A1927C617}" type="presParOf" srcId="{33A37B96-5148-4422-A282-CAB2BFF30DA1}" destId="{CD10475C-DE6D-4155-BAB0-1237CBA171F1}" srcOrd="1" destOrd="0" presId="urn:microsoft.com/office/officeart/2005/8/layout/orgChart1"/>
    <dgm:cxn modelId="{90198AA4-D8B3-468D-B236-767F6610F4FE}" type="presParOf" srcId="{4B59FA1E-A277-4656-83F4-FD380052AEBE}" destId="{6B559846-A0CD-47D8-8E08-4107BECA1B9D}" srcOrd="1" destOrd="0" presId="urn:microsoft.com/office/officeart/2005/8/layout/orgChart1"/>
    <dgm:cxn modelId="{81DE80C8-1568-475A-B979-8D7E9D63C022}" type="presParOf" srcId="{4B59FA1E-A277-4656-83F4-FD380052AEBE}" destId="{1CD42437-F703-49CA-ADA8-2AA1CD25819F}" srcOrd="2" destOrd="0" presId="urn:microsoft.com/office/officeart/2005/8/layout/orgChart1"/>
    <dgm:cxn modelId="{C797E1DF-14E0-4AA2-94FD-244EBC3E626C}" type="presParOf" srcId="{E89358B0-240C-437E-858E-5F7E763485E1}" destId="{CC99C43E-ED71-4680-8EE6-46D8D01C1CF2}" srcOrd="2" destOrd="0" presId="urn:microsoft.com/office/officeart/2005/8/layout/orgChart1"/>
    <dgm:cxn modelId="{00980B6D-EF31-4F44-B6FA-0BF7C5C42518}" type="presParOf" srcId="{E89358B0-240C-437E-858E-5F7E763485E1}" destId="{BC48041D-8D2D-4640-97D0-E8AEA7DD46C9}" srcOrd="3" destOrd="0" presId="urn:microsoft.com/office/officeart/2005/8/layout/orgChart1"/>
    <dgm:cxn modelId="{36136D9B-2BCE-480F-854F-371A0C560F5E}" type="presParOf" srcId="{BC48041D-8D2D-4640-97D0-E8AEA7DD46C9}" destId="{1223E1F6-EA0E-4C40-8046-F00D5CEE02FE}" srcOrd="0" destOrd="0" presId="urn:microsoft.com/office/officeart/2005/8/layout/orgChart1"/>
    <dgm:cxn modelId="{1BB05937-B808-4673-80A6-5A46973E8A87}" type="presParOf" srcId="{1223E1F6-EA0E-4C40-8046-F00D5CEE02FE}" destId="{6B788430-FEE0-4CEB-B4C0-E207D7FC4A07}" srcOrd="0" destOrd="0" presId="urn:microsoft.com/office/officeart/2005/8/layout/orgChart1"/>
    <dgm:cxn modelId="{8CEC11D2-70EF-44F0-8F9A-E6C714462F51}" type="presParOf" srcId="{1223E1F6-EA0E-4C40-8046-F00D5CEE02FE}" destId="{58D9A549-CC69-4BA0-B38F-549169C0F213}" srcOrd="1" destOrd="0" presId="urn:microsoft.com/office/officeart/2005/8/layout/orgChart1"/>
    <dgm:cxn modelId="{1FDD863A-8AD3-4853-97A0-980A188855A4}" type="presParOf" srcId="{BC48041D-8D2D-4640-97D0-E8AEA7DD46C9}" destId="{47837523-6688-4BC6-8548-4DDBBBC23826}" srcOrd="1" destOrd="0" presId="urn:microsoft.com/office/officeart/2005/8/layout/orgChart1"/>
    <dgm:cxn modelId="{960C10E9-92C0-4483-8776-7AF290412E1C}" type="presParOf" srcId="{BC48041D-8D2D-4640-97D0-E8AEA7DD46C9}" destId="{7E2D5FBE-6D89-4C9D-8B59-3DDE5C3045E8}" srcOrd="2" destOrd="0" presId="urn:microsoft.com/office/officeart/2005/8/layout/orgChart1"/>
    <dgm:cxn modelId="{497D157F-8F2F-4CF2-A7E7-8AC3F0F57791}" type="presParOf" srcId="{55220746-2C11-42C8-A6C5-706FE4CFCC1D}" destId="{89313B1E-A2BD-476A-8E76-4702ED27621A}" srcOrd="2" destOrd="0" presId="urn:microsoft.com/office/officeart/2005/8/layout/orgChart1"/>
    <dgm:cxn modelId="{3844658E-E22C-47A1-936B-A97388009689}" type="presParOf" srcId="{17210D0A-8C32-4631-B6C9-555BC83E0847}" destId="{AC4F233C-882E-4ED2-B8F7-295B4AE837BA}" srcOrd="2" destOrd="0" presId="urn:microsoft.com/office/officeart/2005/8/layout/orgChart1"/>
    <dgm:cxn modelId="{0704D346-1599-464E-A579-D11C303194AB}" type="presParOf" srcId="{17210D0A-8C32-4631-B6C9-555BC83E0847}" destId="{5EA2AB16-2BC9-4AF3-B859-F4D0F264CE92}" srcOrd="3" destOrd="0" presId="urn:microsoft.com/office/officeart/2005/8/layout/orgChart1"/>
    <dgm:cxn modelId="{6BAEDF96-ACD2-4622-A564-034C0EDCE2A0}" type="presParOf" srcId="{5EA2AB16-2BC9-4AF3-B859-F4D0F264CE92}" destId="{B2194EDE-69C1-4DF7-B9E0-80B2141868F9}" srcOrd="0" destOrd="0" presId="urn:microsoft.com/office/officeart/2005/8/layout/orgChart1"/>
    <dgm:cxn modelId="{76DEBC84-2CBB-4999-8F35-4FF57E39A08E}" type="presParOf" srcId="{B2194EDE-69C1-4DF7-B9E0-80B2141868F9}" destId="{B6E993D1-5DD9-47E3-AD21-167A979F2396}" srcOrd="0" destOrd="0" presId="urn:microsoft.com/office/officeart/2005/8/layout/orgChart1"/>
    <dgm:cxn modelId="{52A2D220-B8F2-4473-82AA-8194131FA0A4}" type="presParOf" srcId="{B2194EDE-69C1-4DF7-B9E0-80B2141868F9}" destId="{DE03163D-7E32-49D2-84A2-56600598D15E}" srcOrd="1" destOrd="0" presId="urn:microsoft.com/office/officeart/2005/8/layout/orgChart1"/>
    <dgm:cxn modelId="{2F829DEF-3D27-4E4B-9409-39419B2F7404}" type="presParOf" srcId="{5EA2AB16-2BC9-4AF3-B859-F4D0F264CE92}" destId="{4830F8FD-ECCC-432B-9DFD-00A2A17BACCA}" srcOrd="1" destOrd="0" presId="urn:microsoft.com/office/officeart/2005/8/layout/orgChart1"/>
    <dgm:cxn modelId="{0645E146-A7CF-45A7-BFB7-C016ACE5B8C0}" type="presParOf" srcId="{4830F8FD-ECCC-432B-9DFD-00A2A17BACCA}" destId="{70F47F16-5C6A-40F0-9968-3AC622E0262D}" srcOrd="0" destOrd="0" presId="urn:microsoft.com/office/officeart/2005/8/layout/orgChart1"/>
    <dgm:cxn modelId="{D5B7051E-D686-46CE-AE0D-4CA61E3A53D2}" type="presParOf" srcId="{4830F8FD-ECCC-432B-9DFD-00A2A17BACCA}" destId="{9A2A5F38-B3AE-4962-BF82-C39F443D9936}" srcOrd="1" destOrd="0" presId="urn:microsoft.com/office/officeart/2005/8/layout/orgChart1"/>
    <dgm:cxn modelId="{BE168E1E-F3A0-4711-8058-3B72E003965D}" type="presParOf" srcId="{9A2A5F38-B3AE-4962-BF82-C39F443D9936}" destId="{7CDD3E9B-04CF-4BF5-B1BB-A20A32FDFD81}" srcOrd="0" destOrd="0" presId="urn:microsoft.com/office/officeart/2005/8/layout/orgChart1"/>
    <dgm:cxn modelId="{ACC19096-A8CF-4E85-939A-FB112EBB9A3D}" type="presParOf" srcId="{7CDD3E9B-04CF-4BF5-B1BB-A20A32FDFD81}" destId="{99EF9F50-92AE-4499-AB67-EF32D9AEFF1F}" srcOrd="0" destOrd="0" presId="urn:microsoft.com/office/officeart/2005/8/layout/orgChart1"/>
    <dgm:cxn modelId="{4C1786B3-D9F4-4C14-B553-89CE92042274}" type="presParOf" srcId="{7CDD3E9B-04CF-4BF5-B1BB-A20A32FDFD81}" destId="{B18C3466-0D89-46B1-8CB4-6A71FBEBF72D}" srcOrd="1" destOrd="0" presId="urn:microsoft.com/office/officeart/2005/8/layout/orgChart1"/>
    <dgm:cxn modelId="{39F86DBF-B788-4688-BE22-37D700C30C99}" type="presParOf" srcId="{9A2A5F38-B3AE-4962-BF82-C39F443D9936}" destId="{75DB02B6-B1E9-4D06-AF0B-8154FF151AFA}" srcOrd="1" destOrd="0" presId="urn:microsoft.com/office/officeart/2005/8/layout/orgChart1"/>
    <dgm:cxn modelId="{1FB4CB52-86CD-4700-AF73-8F31F1F4A377}" type="presParOf" srcId="{75DB02B6-B1E9-4D06-AF0B-8154FF151AFA}" destId="{4361B3F4-FEEA-44A0-8916-F53D177445FF}" srcOrd="0" destOrd="0" presId="urn:microsoft.com/office/officeart/2005/8/layout/orgChart1"/>
    <dgm:cxn modelId="{2BFED381-1FE5-4CB0-AE0C-2EA25953BF98}" type="presParOf" srcId="{75DB02B6-B1E9-4D06-AF0B-8154FF151AFA}" destId="{D92B33E1-8D0A-464F-ADC0-ED8E5F111D4B}" srcOrd="1" destOrd="0" presId="urn:microsoft.com/office/officeart/2005/8/layout/orgChart1"/>
    <dgm:cxn modelId="{373F9B0B-A297-4696-A752-2C351D53479B}" type="presParOf" srcId="{D92B33E1-8D0A-464F-ADC0-ED8E5F111D4B}" destId="{1ADB54C2-7252-4E69-866F-11F228EBDBF8}" srcOrd="0" destOrd="0" presId="urn:microsoft.com/office/officeart/2005/8/layout/orgChart1"/>
    <dgm:cxn modelId="{DDDC21C3-CC01-47A9-B292-6E22224B32DF}" type="presParOf" srcId="{1ADB54C2-7252-4E69-866F-11F228EBDBF8}" destId="{648514D7-8CDE-4011-ADA5-03D9374B58B7}" srcOrd="0" destOrd="0" presId="urn:microsoft.com/office/officeart/2005/8/layout/orgChart1"/>
    <dgm:cxn modelId="{E46E97B0-E437-4BA3-B62B-779E9F30C31F}" type="presParOf" srcId="{1ADB54C2-7252-4E69-866F-11F228EBDBF8}" destId="{FBB0992E-171E-47A3-BEC9-7CA7A682E1CD}" srcOrd="1" destOrd="0" presId="urn:microsoft.com/office/officeart/2005/8/layout/orgChart1"/>
    <dgm:cxn modelId="{EE7F504E-A2BB-4DDA-9F01-6BE76068F2D0}" type="presParOf" srcId="{D92B33E1-8D0A-464F-ADC0-ED8E5F111D4B}" destId="{FEBE7B74-B2C8-4DD8-BE8D-E0861A88A2E3}" srcOrd="1" destOrd="0" presId="urn:microsoft.com/office/officeart/2005/8/layout/orgChart1"/>
    <dgm:cxn modelId="{1BC0773D-1729-4B5D-A71D-AB9E738959DB}" type="presParOf" srcId="{D92B33E1-8D0A-464F-ADC0-ED8E5F111D4B}" destId="{BEE9C244-9599-4044-BAA2-48086B4EA0D7}" srcOrd="2" destOrd="0" presId="urn:microsoft.com/office/officeart/2005/8/layout/orgChart1"/>
    <dgm:cxn modelId="{CB080F8A-15AB-460F-BE7D-2D67E883C074}" type="presParOf" srcId="{75DB02B6-B1E9-4D06-AF0B-8154FF151AFA}" destId="{89612606-C6EA-493A-A58F-5680B428A60F}" srcOrd="2" destOrd="0" presId="urn:microsoft.com/office/officeart/2005/8/layout/orgChart1"/>
    <dgm:cxn modelId="{214E4361-6DCB-4A25-A062-75A9C221FD36}" type="presParOf" srcId="{75DB02B6-B1E9-4D06-AF0B-8154FF151AFA}" destId="{C008305E-2CCB-4AC6-A58C-C1D9A716020B}" srcOrd="3" destOrd="0" presId="urn:microsoft.com/office/officeart/2005/8/layout/orgChart1"/>
    <dgm:cxn modelId="{1B70B732-4485-4A0F-BECD-1F44D5CA9545}" type="presParOf" srcId="{C008305E-2CCB-4AC6-A58C-C1D9A716020B}" destId="{C164C99A-A2FA-451E-B954-F808BBD4A154}" srcOrd="0" destOrd="0" presId="urn:microsoft.com/office/officeart/2005/8/layout/orgChart1"/>
    <dgm:cxn modelId="{93B3D6B2-39D6-40E6-ADA4-3B8AD5926F3D}" type="presParOf" srcId="{C164C99A-A2FA-451E-B954-F808BBD4A154}" destId="{1149D80A-B631-490C-8275-139D961B229D}" srcOrd="0" destOrd="0" presId="urn:microsoft.com/office/officeart/2005/8/layout/orgChart1"/>
    <dgm:cxn modelId="{909D76DE-DAA2-48AD-96BD-27F70C41131F}" type="presParOf" srcId="{C164C99A-A2FA-451E-B954-F808BBD4A154}" destId="{76EB8E22-932C-4CC5-8163-04DF6C6A74B7}" srcOrd="1" destOrd="0" presId="urn:microsoft.com/office/officeart/2005/8/layout/orgChart1"/>
    <dgm:cxn modelId="{24CC4799-51A8-4F48-8CB3-5B25B32262D8}" type="presParOf" srcId="{C008305E-2CCB-4AC6-A58C-C1D9A716020B}" destId="{A7827D1E-35D8-40B2-B10A-1A41E0918F47}" srcOrd="1" destOrd="0" presId="urn:microsoft.com/office/officeart/2005/8/layout/orgChart1"/>
    <dgm:cxn modelId="{1B51B1BE-72B3-44B7-B360-DAE66E354D05}" type="presParOf" srcId="{C008305E-2CCB-4AC6-A58C-C1D9A716020B}" destId="{30D56596-A2B7-4275-8489-4F15E4F57426}" srcOrd="2" destOrd="0" presId="urn:microsoft.com/office/officeart/2005/8/layout/orgChart1"/>
    <dgm:cxn modelId="{600EC51D-E86B-48D3-8357-21ABFC12BBC9}" type="presParOf" srcId="{9A2A5F38-B3AE-4962-BF82-C39F443D9936}" destId="{850310B7-5B76-4975-AAD5-D18CD9B0985F}" srcOrd="2" destOrd="0" presId="urn:microsoft.com/office/officeart/2005/8/layout/orgChart1"/>
    <dgm:cxn modelId="{ACE69ADF-C2FE-44BA-9FA2-9AA8EA5645C9}" type="presParOf" srcId="{5EA2AB16-2BC9-4AF3-B859-F4D0F264CE92}" destId="{B40C7D19-5FA0-4FD6-B3D8-D3C53E76D68F}" srcOrd="2" destOrd="0" presId="urn:microsoft.com/office/officeart/2005/8/layout/orgChart1"/>
    <dgm:cxn modelId="{9057EB53-6E33-477E-A19C-63478630E1F7}" type="presParOf" srcId="{17210D0A-8C32-4631-B6C9-555BC83E0847}" destId="{9E44B4D2-0013-4945-BAB5-069F79F0AEEC}" srcOrd="4" destOrd="0" presId="urn:microsoft.com/office/officeart/2005/8/layout/orgChart1"/>
    <dgm:cxn modelId="{0EE7171C-8EA0-45A3-A24E-5947BCBFA714}" type="presParOf" srcId="{17210D0A-8C32-4631-B6C9-555BC83E0847}" destId="{B71AC110-090D-42A6-B5D0-0351CE1FE5C8}" srcOrd="5" destOrd="0" presId="urn:microsoft.com/office/officeart/2005/8/layout/orgChart1"/>
    <dgm:cxn modelId="{1BD4709D-978D-4A0A-8A07-47A7C698A1FC}" type="presParOf" srcId="{B71AC110-090D-42A6-B5D0-0351CE1FE5C8}" destId="{B2319BD2-2652-41F1-B0AD-A2443E8D871A}" srcOrd="0" destOrd="0" presId="urn:microsoft.com/office/officeart/2005/8/layout/orgChart1"/>
    <dgm:cxn modelId="{F655F365-42E9-4DA0-9EF4-52E45D65488C}" type="presParOf" srcId="{B2319BD2-2652-41F1-B0AD-A2443E8D871A}" destId="{A85961A0-1B1D-4D83-AA65-396E316071B0}" srcOrd="0" destOrd="0" presId="urn:microsoft.com/office/officeart/2005/8/layout/orgChart1"/>
    <dgm:cxn modelId="{3293A87A-7783-4915-AE27-66ACDF6348FC}" type="presParOf" srcId="{B2319BD2-2652-41F1-B0AD-A2443E8D871A}" destId="{ED39787C-FCD5-4CCF-B35A-2753E12B8E6B}" srcOrd="1" destOrd="0" presId="urn:microsoft.com/office/officeart/2005/8/layout/orgChart1"/>
    <dgm:cxn modelId="{04FD1582-0DAF-4921-B8F2-B7B4B4D0B22E}" type="presParOf" srcId="{B71AC110-090D-42A6-B5D0-0351CE1FE5C8}" destId="{17740CEA-3977-4380-85AD-FF4FCD573958}" srcOrd="1" destOrd="0" presId="urn:microsoft.com/office/officeart/2005/8/layout/orgChart1"/>
    <dgm:cxn modelId="{9D5C5EC5-C97A-4E07-A37D-FAFF00200578}" type="presParOf" srcId="{17740CEA-3977-4380-85AD-FF4FCD573958}" destId="{7DFCB51D-966F-41C9-BE60-A62E2C31ED3C}" srcOrd="0" destOrd="0" presId="urn:microsoft.com/office/officeart/2005/8/layout/orgChart1"/>
    <dgm:cxn modelId="{34D4FAE7-CCED-4435-B542-1DED360692E7}" type="presParOf" srcId="{17740CEA-3977-4380-85AD-FF4FCD573958}" destId="{8DE816D4-B095-4280-9420-2644C39A8DB1}" srcOrd="1" destOrd="0" presId="urn:microsoft.com/office/officeart/2005/8/layout/orgChart1"/>
    <dgm:cxn modelId="{8F880DA9-7091-4F10-848E-D92DC8DD4743}" type="presParOf" srcId="{8DE816D4-B095-4280-9420-2644C39A8DB1}" destId="{30973145-BE3A-40C5-9412-82861FC523B9}" srcOrd="0" destOrd="0" presId="urn:microsoft.com/office/officeart/2005/8/layout/orgChart1"/>
    <dgm:cxn modelId="{E989273B-F453-4452-AC01-AD441B19BC78}" type="presParOf" srcId="{30973145-BE3A-40C5-9412-82861FC523B9}" destId="{18FC564E-A7F5-45DD-9E30-CC90F16625E2}" srcOrd="0" destOrd="0" presId="urn:microsoft.com/office/officeart/2005/8/layout/orgChart1"/>
    <dgm:cxn modelId="{D3EA0308-2D30-4FC9-BDD9-E97B548FD5CC}" type="presParOf" srcId="{30973145-BE3A-40C5-9412-82861FC523B9}" destId="{5EC909CA-9845-47CF-93CD-EA57D59E670B}" srcOrd="1" destOrd="0" presId="urn:microsoft.com/office/officeart/2005/8/layout/orgChart1"/>
    <dgm:cxn modelId="{4F5CAE3D-7EE9-4549-83E4-530186D9E333}" type="presParOf" srcId="{8DE816D4-B095-4280-9420-2644C39A8DB1}" destId="{BF849A47-F382-42E0-8219-D9188240F426}" srcOrd="1" destOrd="0" presId="urn:microsoft.com/office/officeart/2005/8/layout/orgChart1"/>
    <dgm:cxn modelId="{D0BD4200-6ADF-437A-8FE4-3B082108A1D1}" type="presParOf" srcId="{BF849A47-F382-42E0-8219-D9188240F426}" destId="{631D5FF4-C47C-4B6F-AAF0-5F323F4CADCB}" srcOrd="0" destOrd="0" presId="urn:microsoft.com/office/officeart/2005/8/layout/orgChart1"/>
    <dgm:cxn modelId="{3D0D7C72-A226-4DFC-8ECC-BA355F666472}" type="presParOf" srcId="{BF849A47-F382-42E0-8219-D9188240F426}" destId="{44289884-5DD3-4E59-A241-69BD80CC5C82}" srcOrd="1" destOrd="0" presId="urn:microsoft.com/office/officeart/2005/8/layout/orgChart1"/>
    <dgm:cxn modelId="{23459B2C-24AC-4A05-8502-921A1F68352D}" type="presParOf" srcId="{44289884-5DD3-4E59-A241-69BD80CC5C82}" destId="{9AE465ED-ED5D-4D8F-BF47-E1095C3A16E4}" srcOrd="0" destOrd="0" presId="urn:microsoft.com/office/officeart/2005/8/layout/orgChart1"/>
    <dgm:cxn modelId="{C8053116-3708-4F68-9E40-EC761C3B48CA}" type="presParOf" srcId="{9AE465ED-ED5D-4D8F-BF47-E1095C3A16E4}" destId="{87EDBEE2-097D-4EC7-A1F4-3F494E18503D}" srcOrd="0" destOrd="0" presId="urn:microsoft.com/office/officeart/2005/8/layout/orgChart1"/>
    <dgm:cxn modelId="{3CFAEB30-1F26-4577-82D3-EBF254E327AE}" type="presParOf" srcId="{9AE465ED-ED5D-4D8F-BF47-E1095C3A16E4}" destId="{8B9604FA-6F53-40B0-A3C3-A21598D6AC42}" srcOrd="1" destOrd="0" presId="urn:microsoft.com/office/officeart/2005/8/layout/orgChart1"/>
    <dgm:cxn modelId="{9EB8CC69-91E3-477E-B118-AB533930FFE8}" type="presParOf" srcId="{44289884-5DD3-4E59-A241-69BD80CC5C82}" destId="{D05A46A7-1641-4D48-890B-5278A465BEC2}" srcOrd="1" destOrd="0" presId="urn:microsoft.com/office/officeart/2005/8/layout/orgChart1"/>
    <dgm:cxn modelId="{5862819B-03D8-43A0-9EB4-D2190B8A963A}" type="presParOf" srcId="{44289884-5DD3-4E59-A241-69BD80CC5C82}" destId="{A76762CF-5C52-426C-9855-12E373E79D54}" srcOrd="2" destOrd="0" presId="urn:microsoft.com/office/officeart/2005/8/layout/orgChart1"/>
    <dgm:cxn modelId="{FF367156-791A-4AB0-802A-64BDA3B5461D}" type="presParOf" srcId="{BF849A47-F382-42E0-8219-D9188240F426}" destId="{47BBA056-D09F-4382-AD44-0E6392B69330}" srcOrd="2" destOrd="0" presId="urn:microsoft.com/office/officeart/2005/8/layout/orgChart1"/>
    <dgm:cxn modelId="{30ED2C43-5BF3-4438-A5EA-5F81BD13A8A4}" type="presParOf" srcId="{BF849A47-F382-42E0-8219-D9188240F426}" destId="{C4265B31-A7BD-48B4-BF33-45F70DFE4CDA}" srcOrd="3" destOrd="0" presId="urn:microsoft.com/office/officeart/2005/8/layout/orgChart1"/>
    <dgm:cxn modelId="{52A3C7D0-083D-4BDE-862A-C74E40056C1E}" type="presParOf" srcId="{C4265B31-A7BD-48B4-BF33-45F70DFE4CDA}" destId="{35D261D0-1CA9-43BA-9CDF-BC5A99CE9D1D}" srcOrd="0" destOrd="0" presId="urn:microsoft.com/office/officeart/2005/8/layout/orgChart1"/>
    <dgm:cxn modelId="{71371052-B722-485D-949E-1510B653E9B2}" type="presParOf" srcId="{35D261D0-1CA9-43BA-9CDF-BC5A99CE9D1D}" destId="{576BD00E-8314-42D0-AB25-3028607E7522}" srcOrd="0" destOrd="0" presId="urn:microsoft.com/office/officeart/2005/8/layout/orgChart1"/>
    <dgm:cxn modelId="{B22E61BB-7EEA-4EAA-AD81-CC9E76625367}" type="presParOf" srcId="{35D261D0-1CA9-43BA-9CDF-BC5A99CE9D1D}" destId="{5F080FE5-0B16-4539-A8BD-C29346D4A75E}" srcOrd="1" destOrd="0" presId="urn:microsoft.com/office/officeart/2005/8/layout/orgChart1"/>
    <dgm:cxn modelId="{93490DE8-4CF0-4BB8-98F3-251926EC6AD9}" type="presParOf" srcId="{C4265B31-A7BD-48B4-BF33-45F70DFE4CDA}" destId="{90708C5D-1622-47E1-A05F-2C1D5CBA6A18}" srcOrd="1" destOrd="0" presId="urn:microsoft.com/office/officeart/2005/8/layout/orgChart1"/>
    <dgm:cxn modelId="{448E2E40-77A4-47F8-A540-74B16F5B9EA6}" type="presParOf" srcId="{C4265B31-A7BD-48B4-BF33-45F70DFE4CDA}" destId="{1E3F7A7C-60F9-49B3-B84F-7E49C55E926D}" srcOrd="2" destOrd="0" presId="urn:microsoft.com/office/officeart/2005/8/layout/orgChart1"/>
    <dgm:cxn modelId="{9E12D78E-8049-4F7C-8C36-3D85ACF1FF7C}" type="presParOf" srcId="{8DE816D4-B095-4280-9420-2644C39A8DB1}" destId="{6851DAFC-90FE-456D-993E-160C2A7CE0D4}" srcOrd="2" destOrd="0" presId="urn:microsoft.com/office/officeart/2005/8/layout/orgChart1"/>
    <dgm:cxn modelId="{B1E7E8A7-6456-4CE5-8AAA-3813D78CE40D}" type="presParOf" srcId="{B71AC110-090D-42A6-B5D0-0351CE1FE5C8}" destId="{57BCD717-2E26-451F-AC9C-7054B4982518}" srcOrd="2" destOrd="0" presId="urn:microsoft.com/office/officeart/2005/8/layout/orgChart1"/>
    <dgm:cxn modelId="{831CD900-FC80-4809-9BBB-92BAB2138830}" type="presParOf" srcId="{17210D0A-8C32-4631-B6C9-555BC83E0847}" destId="{70D28870-8C2D-4A2A-B262-8F58F85AA2A6}" srcOrd="6" destOrd="0" presId="urn:microsoft.com/office/officeart/2005/8/layout/orgChart1"/>
    <dgm:cxn modelId="{C7C61EEF-C431-4184-BD4F-2FEE064057D8}" type="presParOf" srcId="{17210D0A-8C32-4631-B6C9-555BC83E0847}" destId="{A3BBA8F3-600F-4E07-933D-D4B11B7EB4F5}" srcOrd="7" destOrd="0" presId="urn:microsoft.com/office/officeart/2005/8/layout/orgChart1"/>
    <dgm:cxn modelId="{6D188F34-9EC7-4FF1-A227-D41A0E502F63}" type="presParOf" srcId="{A3BBA8F3-600F-4E07-933D-D4B11B7EB4F5}" destId="{03630EE5-5826-4EAA-88F0-7898F987AD13}" srcOrd="0" destOrd="0" presId="urn:microsoft.com/office/officeart/2005/8/layout/orgChart1"/>
    <dgm:cxn modelId="{CC7E1866-37B6-46E0-8F34-FB6970319A9D}" type="presParOf" srcId="{03630EE5-5826-4EAA-88F0-7898F987AD13}" destId="{874F2DD5-72AF-498E-B2E3-EBB9AC412B1B}" srcOrd="0" destOrd="0" presId="urn:microsoft.com/office/officeart/2005/8/layout/orgChart1"/>
    <dgm:cxn modelId="{A4259126-AE93-4367-B8F2-EA895C9A075F}" type="presParOf" srcId="{03630EE5-5826-4EAA-88F0-7898F987AD13}" destId="{CA2AAE75-9C9A-4B3A-BA75-D9BE37492D8B}" srcOrd="1" destOrd="0" presId="urn:microsoft.com/office/officeart/2005/8/layout/orgChart1"/>
    <dgm:cxn modelId="{A7410BB8-46B3-47D5-918C-0AE8E9E48C7D}" type="presParOf" srcId="{A3BBA8F3-600F-4E07-933D-D4B11B7EB4F5}" destId="{C13AD17E-4209-4174-B783-4D1EDF71C950}" srcOrd="1" destOrd="0" presId="urn:microsoft.com/office/officeart/2005/8/layout/orgChart1"/>
    <dgm:cxn modelId="{E4BD828A-2229-42D6-98F3-993FAD888464}" type="presParOf" srcId="{C13AD17E-4209-4174-B783-4D1EDF71C950}" destId="{34B4B79D-25FC-4D45-8453-DEE97BC85A24}" srcOrd="0" destOrd="0" presId="urn:microsoft.com/office/officeart/2005/8/layout/orgChart1"/>
    <dgm:cxn modelId="{AA4EEEFC-F0B4-4492-8204-6989377E9F44}" type="presParOf" srcId="{C13AD17E-4209-4174-B783-4D1EDF71C950}" destId="{4F2E5EAB-515D-4096-9946-A8CCF44F6E8C}" srcOrd="1" destOrd="0" presId="urn:microsoft.com/office/officeart/2005/8/layout/orgChart1"/>
    <dgm:cxn modelId="{B78ADBFD-F9FE-4537-A504-CE048D5B573C}" type="presParOf" srcId="{4F2E5EAB-515D-4096-9946-A8CCF44F6E8C}" destId="{C3D79569-A533-46A7-9ED8-7DC8140A07C0}" srcOrd="0" destOrd="0" presId="urn:microsoft.com/office/officeart/2005/8/layout/orgChart1"/>
    <dgm:cxn modelId="{299E88FD-2B5F-4FC4-8A55-92B5F3EAFCC1}" type="presParOf" srcId="{C3D79569-A533-46A7-9ED8-7DC8140A07C0}" destId="{9345BBBF-E4F1-4DA4-A724-1BF68DE5B1A5}" srcOrd="0" destOrd="0" presId="urn:microsoft.com/office/officeart/2005/8/layout/orgChart1"/>
    <dgm:cxn modelId="{466B0091-01FD-42C0-B6EE-874985C87234}" type="presParOf" srcId="{C3D79569-A533-46A7-9ED8-7DC8140A07C0}" destId="{2865C6B2-85B9-456F-918A-ECD6179E5FF2}" srcOrd="1" destOrd="0" presId="urn:microsoft.com/office/officeart/2005/8/layout/orgChart1"/>
    <dgm:cxn modelId="{FFD74078-56FD-4355-AD16-916F836DAA30}" type="presParOf" srcId="{4F2E5EAB-515D-4096-9946-A8CCF44F6E8C}" destId="{E44A646A-9E56-4BC2-B1F4-030F211D451B}" srcOrd="1" destOrd="0" presId="urn:microsoft.com/office/officeart/2005/8/layout/orgChart1"/>
    <dgm:cxn modelId="{5F36D53A-3313-449E-B810-640E58A81F83}" type="presParOf" srcId="{E44A646A-9E56-4BC2-B1F4-030F211D451B}" destId="{FFFA04F7-F4D0-44E7-8DEA-DC8C5DE504F8}" srcOrd="0" destOrd="0" presId="urn:microsoft.com/office/officeart/2005/8/layout/orgChart1"/>
    <dgm:cxn modelId="{556BFB21-DC3D-4E09-9971-8485B94D84B9}" type="presParOf" srcId="{E44A646A-9E56-4BC2-B1F4-030F211D451B}" destId="{212E2E34-F168-4831-A8E5-3C1B124B2770}" srcOrd="1" destOrd="0" presId="urn:microsoft.com/office/officeart/2005/8/layout/orgChart1"/>
    <dgm:cxn modelId="{D49966CA-B92B-4D8C-90F0-FA3F0E15327D}" type="presParOf" srcId="{212E2E34-F168-4831-A8E5-3C1B124B2770}" destId="{02548817-4C87-4CE4-A476-C9074C8CBD38}" srcOrd="0" destOrd="0" presId="urn:microsoft.com/office/officeart/2005/8/layout/orgChart1"/>
    <dgm:cxn modelId="{A7943618-087E-4A85-BAB6-F01A2679AC73}" type="presParOf" srcId="{02548817-4C87-4CE4-A476-C9074C8CBD38}" destId="{95063979-3513-4895-95AF-1AD8EDF64BBD}" srcOrd="0" destOrd="0" presId="urn:microsoft.com/office/officeart/2005/8/layout/orgChart1"/>
    <dgm:cxn modelId="{B16F4E84-6892-4EB0-89A7-716D9AB2C06B}" type="presParOf" srcId="{02548817-4C87-4CE4-A476-C9074C8CBD38}" destId="{AF1712A8-A540-4A20-8318-E7CB460870D7}" srcOrd="1" destOrd="0" presId="urn:microsoft.com/office/officeart/2005/8/layout/orgChart1"/>
    <dgm:cxn modelId="{72ACF357-9468-4BE1-829E-B6C96BE5AC52}" type="presParOf" srcId="{212E2E34-F168-4831-A8E5-3C1B124B2770}" destId="{56612489-038C-4A41-AFF4-FD69BE84CBB8}" srcOrd="1" destOrd="0" presId="urn:microsoft.com/office/officeart/2005/8/layout/orgChart1"/>
    <dgm:cxn modelId="{E6871F61-6C4F-4A71-BFD7-99EAF4C07146}" type="presParOf" srcId="{212E2E34-F168-4831-A8E5-3C1B124B2770}" destId="{4821DC35-4B36-4B44-8DAA-3D1B1AF85C14}" srcOrd="2" destOrd="0" presId="urn:microsoft.com/office/officeart/2005/8/layout/orgChart1"/>
    <dgm:cxn modelId="{4E32EE44-1C4B-47A0-A335-5391F7B4CFAC}" type="presParOf" srcId="{E44A646A-9E56-4BC2-B1F4-030F211D451B}" destId="{9518DBBB-76F5-48C7-935D-EC33F079B43A}" srcOrd="2" destOrd="0" presId="urn:microsoft.com/office/officeart/2005/8/layout/orgChart1"/>
    <dgm:cxn modelId="{3C970978-9F1E-465B-9ADE-3D3829929B2D}" type="presParOf" srcId="{E44A646A-9E56-4BC2-B1F4-030F211D451B}" destId="{2DFBDC0B-9C15-46A7-BBB3-BF7DD27B956E}" srcOrd="3" destOrd="0" presId="urn:microsoft.com/office/officeart/2005/8/layout/orgChart1"/>
    <dgm:cxn modelId="{4664F931-9579-4915-97D9-49E3EC375E80}" type="presParOf" srcId="{2DFBDC0B-9C15-46A7-BBB3-BF7DD27B956E}" destId="{D2643AE6-6ED8-4B0F-B966-A21C015A32BC}" srcOrd="0" destOrd="0" presId="urn:microsoft.com/office/officeart/2005/8/layout/orgChart1"/>
    <dgm:cxn modelId="{0822CD2B-9EF9-4B89-881E-7CE04D85B502}" type="presParOf" srcId="{D2643AE6-6ED8-4B0F-B966-A21C015A32BC}" destId="{323213A0-8A2E-4056-875B-1B3B755B6172}" srcOrd="0" destOrd="0" presId="urn:microsoft.com/office/officeart/2005/8/layout/orgChart1"/>
    <dgm:cxn modelId="{163B7A1C-C97D-4AD0-BEB2-8F0E26FBA5EC}" type="presParOf" srcId="{D2643AE6-6ED8-4B0F-B966-A21C015A32BC}" destId="{B63A6A0A-BB61-4B25-9AB0-703510A7B0B2}" srcOrd="1" destOrd="0" presId="urn:microsoft.com/office/officeart/2005/8/layout/orgChart1"/>
    <dgm:cxn modelId="{12FC5175-AD16-481C-B878-018D5C5C6B11}" type="presParOf" srcId="{2DFBDC0B-9C15-46A7-BBB3-BF7DD27B956E}" destId="{07025C09-6143-4574-A74F-864BA4F6E818}" srcOrd="1" destOrd="0" presId="urn:microsoft.com/office/officeart/2005/8/layout/orgChart1"/>
    <dgm:cxn modelId="{43EA75BA-7EFC-4736-BECF-6F2497B2DE6F}" type="presParOf" srcId="{2DFBDC0B-9C15-46A7-BBB3-BF7DD27B956E}" destId="{5CF5F14C-0D7E-4C99-87E3-2F207192B067}" srcOrd="2" destOrd="0" presId="urn:microsoft.com/office/officeart/2005/8/layout/orgChart1"/>
    <dgm:cxn modelId="{4AAEF9C5-DB2B-4C81-8066-65A98A4D0BF6}" type="presParOf" srcId="{E44A646A-9E56-4BC2-B1F4-030F211D451B}" destId="{DC473DC1-5D66-4BF6-8370-7AEBC88168D0}" srcOrd="4" destOrd="0" presId="urn:microsoft.com/office/officeart/2005/8/layout/orgChart1"/>
    <dgm:cxn modelId="{15E6A4E3-695C-455E-986A-06AB8ED1B70B}" type="presParOf" srcId="{E44A646A-9E56-4BC2-B1F4-030F211D451B}" destId="{4608639E-9821-40BF-80B5-30B56BE00283}" srcOrd="5" destOrd="0" presId="urn:microsoft.com/office/officeart/2005/8/layout/orgChart1"/>
    <dgm:cxn modelId="{3A7FC002-06F7-4F9C-AA91-9206561E6FF9}" type="presParOf" srcId="{4608639E-9821-40BF-80B5-30B56BE00283}" destId="{1AEB4615-0BF9-414A-A2D9-A18996C393D9}" srcOrd="0" destOrd="0" presId="urn:microsoft.com/office/officeart/2005/8/layout/orgChart1"/>
    <dgm:cxn modelId="{58CDAD15-8818-4BCE-83A2-143945B91CFD}" type="presParOf" srcId="{1AEB4615-0BF9-414A-A2D9-A18996C393D9}" destId="{EBF71346-332B-4B25-A97E-19FA38D8D10B}" srcOrd="0" destOrd="0" presId="urn:microsoft.com/office/officeart/2005/8/layout/orgChart1"/>
    <dgm:cxn modelId="{0B5F7F14-F262-4006-89EA-65596A3D52CE}" type="presParOf" srcId="{1AEB4615-0BF9-414A-A2D9-A18996C393D9}" destId="{B765FFBF-3887-4416-9A50-E5729A363980}" srcOrd="1" destOrd="0" presId="urn:microsoft.com/office/officeart/2005/8/layout/orgChart1"/>
    <dgm:cxn modelId="{C6FC1ECE-94E5-4BB5-83AF-DB5CC95FDC22}" type="presParOf" srcId="{4608639E-9821-40BF-80B5-30B56BE00283}" destId="{95C26AA8-167B-44DF-8040-3B6DF8FDBF04}" srcOrd="1" destOrd="0" presId="urn:microsoft.com/office/officeart/2005/8/layout/orgChart1"/>
    <dgm:cxn modelId="{FF6FA0F1-EAA0-4D48-9B48-43250B1DD5E2}" type="presParOf" srcId="{4608639E-9821-40BF-80B5-30B56BE00283}" destId="{29BA3020-6980-4251-8F79-1435C591BD64}" srcOrd="2" destOrd="0" presId="urn:microsoft.com/office/officeart/2005/8/layout/orgChart1"/>
    <dgm:cxn modelId="{E44B736D-FB5D-4020-ADD8-96C3223BCFB4}" type="presParOf" srcId="{4F2E5EAB-515D-4096-9946-A8CCF44F6E8C}" destId="{D652E56E-97A3-4538-BD8C-A4DBDE87BF52}" srcOrd="2" destOrd="0" presId="urn:microsoft.com/office/officeart/2005/8/layout/orgChart1"/>
    <dgm:cxn modelId="{C06BFA4D-90DE-4FA6-8522-4DE5D30E4AC0}" type="presParOf" srcId="{A3BBA8F3-600F-4E07-933D-D4B11B7EB4F5}" destId="{F69FA0D0-8695-4727-AE4F-5338A7ADC47A}" srcOrd="2" destOrd="0" presId="urn:microsoft.com/office/officeart/2005/8/layout/orgChart1"/>
    <dgm:cxn modelId="{1FE6C48C-672B-4C76-8A4D-D547ED84488F}" type="presParOf" srcId="{17210D0A-8C32-4631-B6C9-555BC83E0847}" destId="{5689E617-DA5E-4716-9CD6-6FD6971C2236}" srcOrd="8" destOrd="0" presId="urn:microsoft.com/office/officeart/2005/8/layout/orgChart1"/>
    <dgm:cxn modelId="{510030BE-3B78-42FD-84BD-0045A7920A54}" type="presParOf" srcId="{17210D0A-8C32-4631-B6C9-555BC83E0847}" destId="{7C596433-09D1-491C-A676-EAB1B9339712}" srcOrd="9" destOrd="0" presId="urn:microsoft.com/office/officeart/2005/8/layout/orgChart1"/>
    <dgm:cxn modelId="{66541834-1D1E-42F6-8678-A35B119A20F0}" type="presParOf" srcId="{7C596433-09D1-491C-A676-EAB1B9339712}" destId="{23767AE1-17B4-403D-BD2D-F4977925F431}" srcOrd="0" destOrd="0" presId="urn:microsoft.com/office/officeart/2005/8/layout/orgChart1"/>
    <dgm:cxn modelId="{6B8B13C3-5ECC-43D2-9D9B-C755C4C83A51}" type="presParOf" srcId="{23767AE1-17B4-403D-BD2D-F4977925F431}" destId="{39B55E3D-B36D-4EB7-8506-60680512A81B}" srcOrd="0" destOrd="0" presId="urn:microsoft.com/office/officeart/2005/8/layout/orgChart1"/>
    <dgm:cxn modelId="{08BE33BB-E2AB-46E0-B54E-33F4645C9B82}" type="presParOf" srcId="{23767AE1-17B4-403D-BD2D-F4977925F431}" destId="{0859DE74-C48F-4842-8F3A-B7ACD6A47DD6}" srcOrd="1" destOrd="0" presId="urn:microsoft.com/office/officeart/2005/8/layout/orgChart1"/>
    <dgm:cxn modelId="{D9121CE5-D80C-43BA-9DAF-07DFE9801FC6}" type="presParOf" srcId="{7C596433-09D1-491C-A676-EAB1B9339712}" destId="{6A9151C4-C0B2-46E8-8671-312CD5CC5AEE}" srcOrd="1" destOrd="0" presId="urn:microsoft.com/office/officeart/2005/8/layout/orgChart1"/>
    <dgm:cxn modelId="{83CCA11B-2854-4AA9-84FB-28D31E1AB39C}" type="presParOf" srcId="{6A9151C4-C0B2-46E8-8671-312CD5CC5AEE}" destId="{AD85E273-DF1C-42C2-B09C-50BF174002AA}" srcOrd="0" destOrd="0" presId="urn:microsoft.com/office/officeart/2005/8/layout/orgChart1"/>
    <dgm:cxn modelId="{F9EBD4BD-9B68-42D1-AA8E-594B545638BE}" type="presParOf" srcId="{6A9151C4-C0B2-46E8-8671-312CD5CC5AEE}" destId="{A0A27EC5-56F4-4B63-9DA0-C43CC2BF28BF}" srcOrd="1" destOrd="0" presId="urn:microsoft.com/office/officeart/2005/8/layout/orgChart1"/>
    <dgm:cxn modelId="{C2704EAA-BB8A-42C6-A30B-126BF0480D3D}" type="presParOf" srcId="{A0A27EC5-56F4-4B63-9DA0-C43CC2BF28BF}" destId="{568A6D94-7F59-485E-8CFE-D6E1991A7080}" srcOrd="0" destOrd="0" presId="urn:microsoft.com/office/officeart/2005/8/layout/orgChart1"/>
    <dgm:cxn modelId="{9D6AF22A-66F2-49DD-8A69-A5C8E812405F}" type="presParOf" srcId="{568A6D94-7F59-485E-8CFE-D6E1991A7080}" destId="{42BFDE93-28B3-4D1E-BFD6-3872FE27A68F}" srcOrd="0" destOrd="0" presId="urn:microsoft.com/office/officeart/2005/8/layout/orgChart1"/>
    <dgm:cxn modelId="{A75833C2-DAB1-4356-ABCA-9F6293F739DC}" type="presParOf" srcId="{568A6D94-7F59-485E-8CFE-D6E1991A7080}" destId="{38A8B356-574C-4353-ABB1-B040573A6811}" srcOrd="1" destOrd="0" presId="urn:microsoft.com/office/officeart/2005/8/layout/orgChart1"/>
    <dgm:cxn modelId="{768CB6B5-F9E8-4DF3-8213-3F4D8310F21C}" type="presParOf" srcId="{A0A27EC5-56F4-4B63-9DA0-C43CC2BF28BF}" destId="{5C99E1A8-86F1-4C4D-9748-9AF63A5C907A}" srcOrd="1" destOrd="0" presId="urn:microsoft.com/office/officeart/2005/8/layout/orgChart1"/>
    <dgm:cxn modelId="{932DE044-48F8-4ACC-B1E4-A7B4DA391E1C}" type="presParOf" srcId="{A0A27EC5-56F4-4B63-9DA0-C43CC2BF28BF}" destId="{7BBA6D1C-8F77-4C07-883D-D7C53E37E02C}" srcOrd="2" destOrd="0" presId="urn:microsoft.com/office/officeart/2005/8/layout/orgChart1"/>
    <dgm:cxn modelId="{8865C705-0C28-4406-A5AF-848FEEAACD53}" type="presParOf" srcId="{6A9151C4-C0B2-46E8-8671-312CD5CC5AEE}" destId="{AB6A0ADE-5CD6-4173-B3BB-7A5D77052318}" srcOrd="2" destOrd="0" presId="urn:microsoft.com/office/officeart/2005/8/layout/orgChart1"/>
    <dgm:cxn modelId="{7D55A34E-1970-4DEF-8FF2-C2FDEB583FC5}" type="presParOf" srcId="{6A9151C4-C0B2-46E8-8671-312CD5CC5AEE}" destId="{ABC99D57-85C9-47AD-8212-BC355A2CABFC}" srcOrd="3" destOrd="0" presId="urn:microsoft.com/office/officeart/2005/8/layout/orgChart1"/>
    <dgm:cxn modelId="{5AE56C6D-F087-4AD0-BD3C-2BE7D923F405}" type="presParOf" srcId="{ABC99D57-85C9-47AD-8212-BC355A2CABFC}" destId="{2CFEC0E6-3AA5-4B3A-84F5-A01931E9CF95}" srcOrd="0" destOrd="0" presId="urn:microsoft.com/office/officeart/2005/8/layout/orgChart1"/>
    <dgm:cxn modelId="{D55835F8-D51A-4F8C-ACFB-C60F53012003}" type="presParOf" srcId="{2CFEC0E6-3AA5-4B3A-84F5-A01931E9CF95}" destId="{7CC52568-130A-4694-BF15-C5FD8F130A7A}" srcOrd="0" destOrd="0" presId="urn:microsoft.com/office/officeart/2005/8/layout/orgChart1"/>
    <dgm:cxn modelId="{58D6257C-538E-424D-9B0B-1900CC8610E5}" type="presParOf" srcId="{2CFEC0E6-3AA5-4B3A-84F5-A01931E9CF95}" destId="{6F248FB5-94E7-4DC3-A850-226A76BE81C4}" srcOrd="1" destOrd="0" presId="urn:microsoft.com/office/officeart/2005/8/layout/orgChart1"/>
    <dgm:cxn modelId="{14FA92BD-51AF-41ED-BDFB-7B928D16FBE5}" type="presParOf" srcId="{ABC99D57-85C9-47AD-8212-BC355A2CABFC}" destId="{B0192F17-B9D5-49F7-B64B-07F593304767}" srcOrd="1" destOrd="0" presId="urn:microsoft.com/office/officeart/2005/8/layout/orgChart1"/>
    <dgm:cxn modelId="{81FFC3D3-2EA2-4EC9-9906-D688300CC824}" type="presParOf" srcId="{ABC99D57-85C9-47AD-8212-BC355A2CABFC}" destId="{520D496C-55DB-4202-81A1-25B7AB25AF7F}" srcOrd="2" destOrd="0" presId="urn:microsoft.com/office/officeart/2005/8/layout/orgChart1"/>
    <dgm:cxn modelId="{EC034E3E-EAD9-4396-B25A-096CF694125A}" type="presParOf" srcId="{6A9151C4-C0B2-46E8-8671-312CD5CC5AEE}" destId="{B2ABE9B7-7C77-47B1-ACDE-9A12FE716A46}" srcOrd="4" destOrd="0" presId="urn:microsoft.com/office/officeart/2005/8/layout/orgChart1"/>
    <dgm:cxn modelId="{6EDA32F7-024C-4B27-9BA6-3EDF70F27856}" type="presParOf" srcId="{6A9151C4-C0B2-46E8-8671-312CD5CC5AEE}" destId="{1B69A915-FCCA-488E-927B-EBB63D11B538}" srcOrd="5" destOrd="0" presId="urn:microsoft.com/office/officeart/2005/8/layout/orgChart1"/>
    <dgm:cxn modelId="{85595EF7-E34C-413F-AB87-A0D900D937AB}" type="presParOf" srcId="{1B69A915-FCCA-488E-927B-EBB63D11B538}" destId="{8C5B15E4-442E-4069-A7B5-43CC7B48FC75}" srcOrd="0" destOrd="0" presId="urn:microsoft.com/office/officeart/2005/8/layout/orgChart1"/>
    <dgm:cxn modelId="{13B658D5-D4EF-4EAE-987F-F95AACD2B011}" type="presParOf" srcId="{8C5B15E4-442E-4069-A7B5-43CC7B48FC75}" destId="{5426AE66-9A06-4750-9083-8FF03A4F1B20}" srcOrd="0" destOrd="0" presId="urn:microsoft.com/office/officeart/2005/8/layout/orgChart1"/>
    <dgm:cxn modelId="{F16DCA9C-B63C-4816-BBCE-A5A4B7E63C79}" type="presParOf" srcId="{8C5B15E4-442E-4069-A7B5-43CC7B48FC75}" destId="{083E3655-E5CD-4EEF-ABA3-5A75CBBB58DC}" srcOrd="1" destOrd="0" presId="urn:microsoft.com/office/officeart/2005/8/layout/orgChart1"/>
    <dgm:cxn modelId="{AD227A6B-EFF0-4D21-B57B-D15E3C9B1693}" type="presParOf" srcId="{1B69A915-FCCA-488E-927B-EBB63D11B538}" destId="{ED4B0B7A-426D-4CF4-9EC7-E12D5EDDEB51}" srcOrd="1" destOrd="0" presId="urn:microsoft.com/office/officeart/2005/8/layout/orgChart1"/>
    <dgm:cxn modelId="{D7A1B9C0-5360-4B13-9EEF-8D9E43DC39E8}" type="presParOf" srcId="{1B69A915-FCCA-488E-927B-EBB63D11B538}" destId="{F122EBE4-5BF3-4986-BA8B-5023C90F54DF}" srcOrd="2" destOrd="0" presId="urn:microsoft.com/office/officeart/2005/8/layout/orgChart1"/>
    <dgm:cxn modelId="{C4A46513-4FBC-4B60-9101-BFFC20E2BFFF}" type="presParOf" srcId="{7C596433-09D1-491C-A676-EAB1B9339712}" destId="{93E871CC-DB3F-4BAC-BC87-F58DF388E811}" srcOrd="2" destOrd="0" presId="urn:microsoft.com/office/officeart/2005/8/layout/orgChart1"/>
    <dgm:cxn modelId="{9744AABC-A1A7-486D-8D06-44B5767C05C5}" type="presParOf" srcId="{179E9BF4-AE17-4FCB-A042-6954FB11B2BC}" destId="{7F78C70F-40C2-43DF-98CA-8187C6B71C03}" srcOrd="2" destOrd="0" presId="urn:microsoft.com/office/officeart/2005/8/layout/orgChart1"/>
    <dgm:cxn modelId="{0E487FC8-77F9-4E86-8E26-D0C61D96C6A1}" type="presParOf" srcId="{7F78C70F-40C2-43DF-98CA-8187C6B71C03}" destId="{C9FB3D5E-F782-46BA-AB2E-B787F9E13801}" srcOrd="0" destOrd="0" presId="urn:microsoft.com/office/officeart/2005/8/layout/orgChart1"/>
    <dgm:cxn modelId="{555C548C-FCCA-4F7E-B1CE-92565482257C}" type="presParOf" srcId="{7F78C70F-40C2-43DF-98CA-8187C6B71C03}" destId="{90A4BC6C-E103-490E-BD43-60F685C73E26}" srcOrd="1" destOrd="0" presId="urn:microsoft.com/office/officeart/2005/8/layout/orgChart1"/>
    <dgm:cxn modelId="{4321BEDA-B7AA-4C6E-B47C-C1D5FA9676E7}" type="presParOf" srcId="{90A4BC6C-E103-490E-BD43-60F685C73E26}" destId="{0404CCA2-DE4A-449D-82C8-E21AA5DCE3EF}" srcOrd="0" destOrd="0" presId="urn:microsoft.com/office/officeart/2005/8/layout/orgChart1"/>
    <dgm:cxn modelId="{65E30A74-57C8-4AC6-8FD2-C4AD1CB14AAE}" type="presParOf" srcId="{0404CCA2-DE4A-449D-82C8-E21AA5DCE3EF}" destId="{F66734E7-4F79-467D-A274-3F6DE9A62F3A}" srcOrd="0" destOrd="0" presId="urn:microsoft.com/office/officeart/2005/8/layout/orgChart1"/>
    <dgm:cxn modelId="{4676D5CB-8E0F-436C-B24E-4D10B67AD523}" type="presParOf" srcId="{0404CCA2-DE4A-449D-82C8-E21AA5DCE3EF}" destId="{9D59B341-625D-4F3C-B39E-52BBFD1EF4EA}" srcOrd="1" destOrd="0" presId="urn:microsoft.com/office/officeart/2005/8/layout/orgChart1"/>
    <dgm:cxn modelId="{30E38B9D-0FCE-456E-8C4D-BE74983E685B}" type="presParOf" srcId="{90A4BC6C-E103-490E-BD43-60F685C73E26}" destId="{C48AFF62-AED3-49FF-BA6F-BBE9BFD7DB6B}" srcOrd="1" destOrd="0" presId="urn:microsoft.com/office/officeart/2005/8/layout/orgChart1"/>
    <dgm:cxn modelId="{4C3B96A9-350A-4B3A-8F0F-8B7125FD34FC}" type="presParOf" srcId="{90A4BC6C-E103-490E-BD43-60F685C73E26}" destId="{262663D6-40DE-4325-A312-43CA61FD562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B3D5E-F782-46BA-AB2E-B787F9E13801}">
      <dsp:nvSpPr>
        <dsp:cNvPr id="0" name=""/>
        <dsp:cNvSpPr/>
      </dsp:nvSpPr>
      <dsp:spPr>
        <a:xfrm>
          <a:off x="5783306" y="961656"/>
          <a:ext cx="149071" cy="504407"/>
        </a:xfrm>
        <a:custGeom>
          <a:avLst/>
          <a:gdLst/>
          <a:ahLst/>
          <a:cxnLst/>
          <a:rect l="0" t="0" r="0" b="0"/>
          <a:pathLst>
            <a:path>
              <a:moveTo>
                <a:pt x="149071" y="0"/>
              </a:moveTo>
              <a:lnTo>
                <a:pt x="149071" y="504407"/>
              </a:lnTo>
              <a:lnTo>
                <a:pt x="0" y="5044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ABE9B7-7C77-47B1-ACDE-9A12FE716A46}">
      <dsp:nvSpPr>
        <dsp:cNvPr id="0" name=""/>
        <dsp:cNvSpPr/>
      </dsp:nvSpPr>
      <dsp:spPr>
        <a:xfrm>
          <a:off x="9632234" y="2959107"/>
          <a:ext cx="169534" cy="28182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8220"/>
              </a:lnTo>
              <a:lnTo>
                <a:pt x="169534" y="28182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6A0ADE-5CD6-4173-B3BB-7A5D77052318}">
      <dsp:nvSpPr>
        <dsp:cNvPr id="0" name=""/>
        <dsp:cNvSpPr/>
      </dsp:nvSpPr>
      <dsp:spPr>
        <a:xfrm>
          <a:off x="9632234" y="2959107"/>
          <a:ext cx="144634" cy="17825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2546"/>
              </a:lnTo>
              <a:lnTo>
                <a:pt x="144634" y="17825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5E273-DF1C-42C2-B09C-50BF174002AA}">
      <dsp:nvSpPr>
        <dsp:cNvPr id="0" name=""/>
        <dsp:cNvSpPr/>
      </dsp:nvSpPr>
      <dsp:spPr>
        <a:xfrm>
          <a:off x="9632234" y="2959107"/>
          <a:ext cx="170389" cy="767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7805"/>
              </a:lnTo>
              <a:lnTo>
                <a:pt x="170389" y="7678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89E617-DA5E-4716-9CD6-6FD6971C2236}">
      <dsp:nvSpPr>
        <dsp:cNvPr id="0" name=""/>
        <dsp:cNvSpPr/>
      </dsp:nvSpPr>
      <dsp:spPr>
        <a:xfrm>
          <a:off x="5932377" y="961656"/>
          <a:ext cx="4643243" cy="12198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6522"/>
              </a:lnTo>
              <a:lnTo>
                <a:pt x="4643243" y="1056522"/>
              </a:lnTo>
              <a:lnTo>
                <a:pt x="4643243" y="1219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473DC1-5D66-4BF6-8370-7AEBC88168D0}">
      <dsp:nvSpPr>
        <dsp:cNvPr id="0" name=""/>
        <dsp:cNvSpPr/>
      </dsp:nvSpPr>
      <dsp:spPr>
        <a:xfrm>
          <a:off x="7386211" y="3818641"/>
          <a:ext cx="232933" cy="2429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9749"/>
              </a:lnTo>
              <a:lnTo>
                <a:pt x="232933" y="24297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8DBBB-76F5-48C7-935D-EC33F079B43A}">
      <dsp:nvSpPr>
        <dsp:cNvPr id="0" name=""/>
        <dsp:cNvSpPr/>
      </dsp:nvSpPr>
      <dsp:spPr>
        <a:xfrm>
          <a:off x="7386211" y="3818641"/>
          <a:ext cx="206509" cy="1494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94381"/>
              </a:lnTo>
              <a:lnTo>
                <a:pt x="206509" y="14943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A04F7-F4D0-44E7-8DEA-DC8C5DE504F8}">
      <dsp:nvSpPr>
        <dsp:cNvPr id="0" name=""/>
        <dsp:cNvSpPr/>
      </dsp:nvSpPr>
      <dsp:spPr>
        <a:xfrm>
          <a:off x="7386211" y="3818641"/>
          <a:ext cx="232933" cy="573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3748"/>
              </a:lnTo>
              <a:lnTo>
                <a:pt x="232933" y="57374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B4B79D-25FC-4D45-8453-DEE97BC85A24}">
      <dsp:nvSpPr>
        <dsp:cNvPr id="0" name=""/>
        <dsp:cNvSpPr/>
      </dsp:nvSpPr>
      <dsp:spPr>
        <a:xfrm>
          <a:off x="8086130" y="2894712"/>
          <a:ext cx="91440" cy="1463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58597" y="0"/>
              </a:lnTo>
              <a:lnTo>
                <a:pt x="58597" y="1463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28870-8C2D-4A2A-B262-8F58F85AA2A6}">
      <dsp:nvSpPr>
        <dsp:cNvPr id="0" name=""/>
        <dsp:cNvSpPr/>
      </dsp:nvSpPr>
      <dsp:spPr>
        <a:xfrm>
          <a:off x="5932377" y="961656"/>
          <a:ext cx="2199472" cy="1155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2127"/>
              </a:lnTo>
              <a:lnTo>
                <a:pt x="2199472" y="992127"/>
              </a:lnTo>
              <a:lnTo>
                <a:pt x="2199472" y="11554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BBA056-D09F-4382-AD44-0E6392B69330}">
      <dsp:nvSpPr>
        <dsp:cNvPr id="0" name=""/>
        <dsp:cNvSpPr/>
      </dsp:nvSpPr>
      <dsp:spPr>
        <a:xfrm>
          <a:off x="5193456" y="3883037"/>
          <a:ext cx="244537" cy="16235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3591"/>
              </a:lnTo>
              <a:lnTo>
                <a:pt x="244537" y="16235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D5FF4-C47C-4B6F-AAF0-5F323F4CADCB}">
      <dsp:nvSpPr>
        <dsp:cNvPr id="0" name=""/>
        <dsp:cNvSpPr/>
      </dsp:nvSpPr>
      <dsp:spPr>
        <a:xfrm>
          <a:off x="5193456" y="3883037"/>
          <a:ext cx="209000" cy="638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136"/>
              </a:lnTo>
              <a:lnTo>
                <a:pt x="209000" y="6381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CB51D-966F-41C9-BE60-A62E2C31ED3C}">
      <dsp:nvSpPr>
        <dsp:cNvPr id="0" name=""/>
        <dsp:cNvSpPr/>
      </dsp:nvSpPr>
      <dsp:spPr>
        <a:xfrm>
          <a:off x="5876771" y="2894712"/>
          <a:ext cx="91440" cy="21069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06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44B4D2-0013-4945-BAB5-069F79F0AEEC}">
      <dsp:nvSpPr>
        <dsp:cNvPr id="0" name=""/>
        <dsp:cNvSpPr/>
      </dsp:nvSpPr>
      <dsp:spPr>
        <a:xfrm>
          <a:off x="5876771" y="961656"/>
          <a:ext cx="91440" cy="1155429"/>
        </a:xfrm>
        <a:custGeom>
          <a:avLst/>
          <a:gdLst/>
          <a:ahLst/>
          <a:cxnLst/>
          <a:rect l="0" t="0" r="0" b="0"/>
          <a:pathLst>
            <a:path>
              <a:moveTo>
                <a:pt x="55605" y="0"/>
              </a:moveTo>
              <a:lnTo>
                <a:pt x="55605" y="992127"/>
              </a:lnTo>
              <a:lnTo>
                <a:pt x="45720" y="992127"/>
              </a:lnTo>
              <a:lnTo>
                <a:pt x="45720" y="115542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12606-C6EA-493A-A58F-5680B428A60F}">
      <dsp:nvSpPr>
        <dsp:cNvPr id="0" name=""/>
        <dsp:cNvSpPr/>
      </dsp:nvSpPr>
      <dsp:spPr>
        <a:xfrm>
          <a:off x="2776612" y="4063337"/>
          <a:ext cx="280988" cy="1819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646"/>
              </a:lnTo>
              <a:lnTo>
                <a:pt x="280988" y="18196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61B3F4-FEEA-44A0-8916-F53D177445FF}">
      <dsp:nvSpPr>
        <dsp:cNvPr id="0" name=""/>
        <dsp:cNvSpPr/>
      </dsp:nvSpPr>
      <dsp:spPr>
        <a:xfrm>
          <a:off x="2776612" y="4063337"/>
          <a:ext cx="219260" cy="740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40114"/>
              </a:lnTo>
              <a:lnTo>
                <a:pt x="219260" y="740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F47F16-5C6A-40F0-9968-3AC622E0262D}">
      <dsp:nvSpPr>
        <dsp:cNvPr id="0" name=""/>
        <dsp:cNvSpPr/>
      </dsp:nvSpPr>
      <dsp:spPr>
        <a:xfrm>
          <a:off x="3480195" y="2959107"/>
          <a:ext cx="91440" cy="3266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66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4F233C-882E-4ED2-B8F7-295B4AE837BA}">
      <dsp:nvSpPr>
        <dsp:cNvPr id="0" name=""/>
        <dsp:cNvSpPr/>
      </dsp:nvSpPr>
      <dsp:spPr>
        <a:xfrm>
          <a:off x="3525915" y="961656"/>
          <a:ext cx="2406461" cy="1219824"/>
        </a:xfrm>
        <a:custGeom>
          <a:avLst/>
          <a:gdLst/>
          <a:ahLst/>
          <a:cxnLst/>
          <a:rect l="0" t="0" r="0" b="0"/>
          <a:pathLst>
            <a:path>
              <a:moveTo>
                <a:pt x="2406461" y="0"/>
              </a:moveTo>
              <a:lnTo>
                <a:pt x="2406461" y="1056522"/>
              </a:lnTo>
              <a:lnTo>
                <a:pt x="0" y="1056522"/>
              </a:lnTo>
              <a:lnTo>
                <a:pt x="0" y="1219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99C43E-ED71-4680-8EE6-46D8D01C1CF2}">
      <dsp:nvSpPr>
        <dsp:cNvPr id="0" name=""/>
        <dsp:cNvSpPr/>
      </dsp:nvSpPr>
      <dsp:spPr>
        <a:xfrm>
          <a:off x="327307" y="2959107"/>
          <a:ext cx="283417" cy="1819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9646"/>
              </a:lnTo>
              <a:lnTo>
                <a:pt x="283417" y="181964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ADD395-28CB-4413-9FFB-04D1DEEF0B90}">
      <dsp:nvSpPr>
        <dsp:cNvPr id="0" name=""/>
        <dsp:cNvSpPr/>
      </dsp:nvSpPr>
      <dsp:spPr>
        <a:xfrm>
          <a:off x="327307" y="2959107"/>
          <a:ext cx="283417" cy="7154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5416"/>
              </a:lnTo>
              <a:lnTo>
                <a:pt x="283417" y="7154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55754-F6BB-41DD-8808-FFEFF1589A3E}">
      <dsp:nvSpPr>
        <dsp:cNvPr id="0" name=""/>
        <dsp:cNvSpPr/>
      </dsp:nvSpPr>
      <dsp:spPr>
        <a:xfrm>
          <a:off x="1083086" y="961656"/>
          <a:ext cx="4849291" cy="1219824"/>
        </a:xfrm>
        <a:custGeom>
          <a:avLst/>
          <a:gdLst/>
          <a:ahLst/>
          <a:cxnLst/>
          <a:rect l="0" t="0" r="0" b="0"/>
          <a:pathLst>
            <a:path>
              <a:moveTo>
                <a:pt x="4849291" y="0"/>
              </a:moveTo>
              <a:lnTo>
                <a:pt x="4849291" y="1056522"/>
              </a:lnTo>
              <a:lnTo>
                <a:pt x="0" y="1056522"/>
              </a:lnTo>
              <a:lnTo>
                <a:pt x="0" y="12198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8BE46E-3589-4EF2-B577-D87A4561C4B0}">
      <dsp:nvSpPr>
        <dsp:cNvPr id="0" name=""/>
        <dsp:cNvSpPr/>
      </dsp:nvSpPr>
      <dsp:spPr>
        <a:xfrm>
          <a:off x="4804001" y="214574"/>
          <a:ext cx="2256750" cy="747081"/>
        </a:xfrm>
        <a:prstGeom prst="rect">
          <a:avLst/>
        </a:prstGeom>
        <a:solidFill>
          <a:schemeClr val="tx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CEO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Adriana Garcia</a:t>
          </a:r>
          <a:endParaRPr lang="en-US" sz="2000" b="1" kern="1200" dirty="0"/>
        </a:p>
      </dsp:txBody>
      <dsp:txXfrm>
        <a:off x="4804001" y="214574"/>
        <a:ext cx="2256750" cy="747081"/>
      </dsp:txXfrm>
    </dsp:sp>
    <dsp:sp modelId="{8E92521D-EB7A-4D86-9FDE-C36CD6C7616D}">
      <dsp:nvSpPr>
        <dsp:cNvPr id="0" name=""/>
        <dsp:cNvSpPr/>
      </dsp:nvSpPr>
      <dsp:spPr>
        <a:xfrm>
          <a:off x="138362" y="2181480"/>
          <a:ext cx="1889446" cy="777626"/>
        </a:xfrm>
        <a:prstGeom prst="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HR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Alyssa Zayas</a:t>
          </a:r>
          <a:endParaRPr lang="en-US" sz="1800" b="1" kern="1200" dirty="0"/>
        </a:p>
      </dsp:txBody>
      <dsp:txXfrm>
        <a:off x="138362" y="2181480"/>
        <a:ext cx="1889446" cy="777626"/>
      </dsp:txXfrm>
    </dsp:sp>
    <dsp:sp modelId="{D7FE2F31-E756-418C-9E32-02A0D0E588B8}">
      <dsp:nvSpPr>
        <dsp:cNvPr id="0" name=""/>
        <dsp:cNvSpPr/>
      </dsp:nvSpPr>
      <dsp:spPr>
        <a:xfrm>
          <a:off x="610724" y="3285710"/>
          <a:ext cx="1651959" cy="777626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Assistant to HR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 Cedric Bouey</a:t>
          </a:r>
          <a:endParaRPr lang="en-US" sz="1400" b="1" kern="1200" dirty="0"/>
        </a:p>
      </dsp:txBody>
      <dsp:txXfrm>
        <a:off x="610724" y="3285710"/>
        <a:ext cx="1651959" cy="777626"/>
      </dsp:txXfrm>
    </dsp:sp>
    <dsp:sp modelId="{6B788430-FEE0-4CEB-B4C0-E207D7FC4A07}">
      <dsp:nvSpPr>
        <dsp:cNvPr id="0" name=""/>
        <dsp:cNvSpPr/>
      </dsp:nvSpPr>
      <dsp:spPr>
        <a:xfrm>
          <a:off x="610724" y="4389941"/>
          <a:ext cx="1682629" cy="777626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Public Relations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 Emily Wentworth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610724" y="4389941"/>
        <a:ext cx="1682629" cy="777626"/>
      </dsp:txXfrm>
    </dsp:sp>
    <dsp:sp modelId="{B6E993D1-5DD9-47E3-AD21-167A979F2396}">
      <dsp:nvSpPr>
        <dsp:cNvPr id="0" name=""/>
        <dsp:cNvSpPr/>
      </dsp:nvSpPr>
      <dsp:spPr>
        <a:xfrm>
          <a:off x="2543430" y="2181480"/>
          <a:ext cx="1964969" cy="777626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IT Director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Keliecia Parker</a:t>
          </a:r>
          <a:endParaRPr lang="en-US" sz="1800" b="1" kern="1200" dirty="0"/>
        </a:p>
      </dsp:txBody>
      <dsp:txXfrm>
        <a:off x="2543430" y="2181480"/>
        <a:ext cx="1964969" cy="777626"/>
      </dsp:txXfrm>
    </dsp:sp>
    <dsp:sp modelId="{99EF9F50-92AE-4499-AB67-EF32D9AEFF1F}">
      <dsp:nvSpPr>
        <dsp:cNvPr id="0" name=""/>
        <dsp:cNvSpPr/>
      </dsp:nvSpPr>
      <dsp:spPr>
        <a:xfrm>
          <a:off x="2589287" y="3285710"/>
          <a:ext cx="1873256" cy="777626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Assistant to IT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 Victoria Garcia</a:t>
          </a:r>
          <a:endParaRPr lang="en-US" sz="1400" b="1" kern="1200" dirty="0"/>
        </a:p>
      </dsp:txBody>
      <dsp:txXfrm>
        <a:off x="2589287" y="3285710"/>
        <a:ext cx="1873256" cy="777626"/>
      </dsp:txXfrm>
    </dsp:sp>
    <dsp:sp modelId="{648514D7-8CDE-4011-ADA5-03D9374B58B7}">
      <dsp:nvSpPr>
        <dsp:cNvPr id="0" name=""/>
        <dsp:cNvSpPr/>
      </dsp:nvSpPr>
      <dsp:spPr>
        <a:xfrm>
          <a:off x="2995873" y="4414638"/>
          <a:ext cx="2044007" cy="77762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Communication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 Richard Krauskas</a:t>
          </a:r>
        </a:p>
      </dsp:txBody>
      <dsp:txXfrm>
        <a:off x="2995873" y="4414638"/>
        <a:ext cx="2044007" cy="777626"/>
      </dsp:txXfrm>
    </dsp:sp>
    <dsp:sp modelId="{1149D80A-B631-490C-8275-139D961B229D}">
      <dsp:nvSpPr>
        <dsp:cNvPr id="0" name=""/>
        <dsp:cNvSpPr/>
      </dsp:nvSpPr>
      <dsp:spPr>
        <a:xfrm>
          <a:off x="3057601" y="5494171"/>
          <a:ext cx="1896600" cy="777626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Communication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Arianna Schuermann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057601" y="5494171"/>
        <a:ext cx="1896600" cy="777626"/>
      </dsp:txXfrm>
    </dsp:sp>
    <dsp:sp modelId="{A85961A0-1B1D-4D83-AA65-396E316071B0}">
      <dsp:nvSpPr>
        <dsp:cNvPr id="0" name=""/>
        <dsp:cNvSpPr/>
      </dsp:nvSpPr>
      <dsp:spPr>
        <a:xfrm>
          <a:off x="4995785" y="2117085"/>
          <a:ext cx="1853411" cy="777626"/>
        </a:xfrm>
        <a:prstGeom prst="rect">
          <a:avLst/>
        </a:prstGeom>
        <a:solidFill>
          <a:schemeClr val="accent6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Finance VP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Eric Crabtree</a:t>
          </a:r>
          <a:endParaRPr lang="en-US" sz="1800" b="1" kern="1200" dirty="0"/>
        </a:p>
      </dsp:txBody>
      <dsp:txXfrm>
        <a:off x="4995785" y="2117085"/>
        <a:ext cx="1853411" cy="777626"/>
      </dsp:txXfrm>
    </dsp:sp>
    <dsp:sp modelId="{18FC564E-A7F5-45DD-9E30-CC90F16625E2}">
      <dsp:nvSpPr>
        <dsp:cNvPr id="0" name=""/>
        <dsp:cNvSpPr/>
      </dsp:nvSpPr>
      <dsp:spPr>
        <a:xfrm>
          <a:off x="5011198" y="3105410"/>
          <a:ext cx="1822586" cy="777626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Assistant to Finance Kylie Aylies</a:t>
          </a:r>
          <a:endParaRPr lang="en-US" sz="1400" b="1" kern="1200" dirty="0"/>
        </a:p>
      </dsp:txBody>
      <dsp:txXfrm>
        <a:off x="5011198" y="3105410"/>
        <a:ext cx="1822586" cy="777626"/>
      </dsp:txXfrm>
    </dsp:sp>
    <dsp:sp modelId="{87EDBEE2-097D-4EC7-A1F4-3F494E18503D}">
      <dsp:nvSpPr>
        <dsp:cNvPr id="0" name=""/>
        <dsp:cNvSpPr/>
      </dsp:nvSpPr>
      <dsp:spPr>
        <a:xfrm>
          <a:off x="5402457" y="4132360"/>
          <a:ext cx="1878793" cy="777626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Payroll Supervisor Mitchell Anderson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5402457" y="4132360"/>
        <a:ext cx="1878793" cy="777626"/>
      </dsp:txXfrm>
    </dsp:sp>
    <dsp:sp modelId="{576BD00E-8314-42D0-AB25-3028607E7522}">
      <dsp:nvSpPr>
        <dsp:cNvPr id="0" name=""/>
        <dsp:cNvSpPr/>
      </dsp:nvSpPr>
      <dsp:spPr>
        <a:xfrm>
          <a:off x="5437994" y="5092060"/>
          <a:ext cx="1902961" cy="829136"/>
        </a:xfrm>
        <a:prstGeom prst="rect">
          <a:avLst/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Billing and Sales Director </a:t>
          </a:r>
          <a:endParaRPr lang="en-US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Kirsten Tague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5437994" y="5092060"/>
        <a:ext cx="1902961" cy="829136"/>
      </dsp:txXfrm>
    </dsp:sp>
    <dsp:sp modelId="{874F2DD5-72AF-498E-B2E3-EBB9AC412B1B}">
      <dsp:nvSpPr>
        <dsp:cNvPr id="0" name=""/>
        <dsp:cNvSpPr/>
      </dsp:nvSpPr>
      <dsp:spPr>
        <a:xfrm>
          <a:off x="7193915" y="2117085"/>
          <a:ext cx="1875869" cy="777626"/>
        </a:xfrm>
        <a:prstGeom prst="rect">
          <a:avLst/>
        </a:prstGeom>
        <a:solidFill>
          <a:schemeClr val="accent4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Marketing VP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Logan Mills</a:t>
          </a:r>
        </a:p>
      </dsp:txBody>
      <dsp:txXfrm>
        <a:off x="7193915" y="2117085"/>
        <a:ext cx="1875869" cy="777626"/>
      </dsp:txXfrm>
    </dsp:sp>
    <dsp:sp modelId="{9345BBBF-E4F1-4DA4-A724-1BF68DE5B1A5}">
      <dsp:nvSpPr>
        <dsp:cNvPr id="0" name=""/>
        <dsp:cNvSpPr/>
      </dsp:nvSpPr>
      <dsp:spPr>
        <a:xfrm>
          <a:off x="7196582" y="3041015"/>
          <a:ext cx="1896289" cy="777626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Assistant to Marketing </a:t>
          </a:r>
          <a:r>
            <a:rPr lang="en-US" sz="1400" b="1" kern="1200" dirty="0" smtClean="0"/>
            <a:t>Claire Paulsen</a:t>
          </a:r>
          <a:endParaRPr lang="en-US" sz="1400" b="1" kern="1200" dirty="0" smtClean="0"/>
        </a:p>
      </dsp:txBody>
      <dsp:txXfrm>
        <a:off x="7196582" y="3041015"/>
        <a:ext cx="1896289" cy="777626"/>
      </dsp:txXfrm>
    </dsp:sp>
    <dsp:sp modelId="{95063979-3513-4895-95AF-1AD8EDF64BBD}">
      <dsp:nvSpPr>
        <dsp:cNvPr id="0" name=""/>
        <dsp:cNvSpPr/>
      </dsp:nvSpPr>
      <dsp:spPr>
        <a:xfrm>
          <a:off x="7619145" y="4003577"/>
          <a:ext cx="1792601" cy="777626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Product Development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Christian Fleetwood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7619145" y="4003577"/>
        <a:ext cx="1792601" cy="777626"/>
      </dsp:txXfrm>
    </dsp:sp>
    <dsp:sp modelId="{323213A0-8A2E-4056-875B-1B3B755B6172}">
      <dsp:nvSpPr>
        <dsp:cNvPr id="0" name=""/>
        <dsp:cNvSpPr/>
      </dsp:nvSpPr>
      <dsp:spPr>
        <a:xfrm>
          <a:off x="7592721" y="4924209"/>
          <a:ext cx="1830067" cy="777626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Promotion Specialist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Breanna Swanson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7592721" y="4924209"/>
        <a:ext cx="1830067" cy="777626"/>
      </dsp:txXfrm>
    </dsp:sp>
    <dsp:sp modelId="{EBF71346-332B-4B25-A97E-19FA38D8D10B}">
      <dsp:nvSpPr>
        <dsp:cNvPr id="0" name=""/>
        <dsp:cNvSpPr/>
      </dsp:nvSpPr>
      <dsp:spPr>
        <a:xfrm>
          <a:off x="7619145" y="5859578"/>
          <a:ext cx="1821933" cy="777626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Promotion Specialist Lexie Witty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7619145" y="5859578"/>
        <a:ext cx="1821933" cy="777626"/>
      </dsp:txXfrm>
    </dsp:sp>
    <dsp:sp modelId="{39B55E3D-B36D-4EB7-8506-60680512A81B}">
      <dsp:nvSpPr>
        <dsp:cNvPr id="0" name=""/>
        <dsp:cNvSpPr/>
      </dsp:nvSpPr>
      <dsp:spPr>
        <a:xfrm>
          <a:off x="9396387" y="2181480"/>
          <a:ext cx="2358464" cy="77762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Sales VP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Chris Cardona</a:t>
          </a:r>
        </a:p>
      </dsp:txBody>
      <dsp:txXfrm>
        <a:off x="9396387" y="2181480"/>
        <a:ext cx="2358464" cy="777626"/>
      </dsp:txXfrm>
    </dsp:sp>
    <dsp:sp modelId="{42BFDE93-28B3-4D1E-BFD6-3872FE27A68F}">
      <dsp:nvSpPr>
        <dsp:cNvPr id="0" name=""/>
        <dsp:cNvSpPr/>
      </dsp:nvSpPr>
      <dsp:spPr>
        <a:xfrm>
          <a:off x="9802624" y="3338099"/>
          <a:ext cx="2037817" cy="777626"/>
        </a:xfrm>
        <a:prstGeom prst="rect">
          <a:avLst/>
        </a:prstGeom>
        <a:solidFill>
          <a:srgbClr val="BA8C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Assistant to Sales</a:t>
          </a:r>
          <a:endParaRPr lang="en-US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Robert Bouey</a:t>
          </a:r>
          <a:endParaRPr lang="en-US" sz="1400" b="1" kern="1200" dirty="0" smtClean="0">
            <a:solidFill>
              <a:schemeClr val="tx1"/>
            </a:solidFill>
          </a:endParaRPr>
        </a:p>
      </dsp:txBody>
      <dsp:txXfrm>
        <a:off x="9802624" y="3338099"/>
        <a:ext cx="2037817" cy="777626"/>
      </dsp:txXfrm>
    </dsp:sp>
    <dsp:sp modelId="{7CC52568-130A-4694-BF15-C5FD8F130A7A}">
      <dsp:nvSpPr>
        <dsp:cNvPr id="0" name=""/>
        <dsp:cNvSpPr/>
      </dsp:nvSpPr>
      <dsp:spPr>
        <a:xfrm>
          <a:off x="9776869" y="4352840"/>
          <a:ext cx="2053572" cy="777626"/>
        </a:xfrm>
        <a:prstGeom prst="rect">
          <a:avLst/>
        </a:prstGeom>
        <a:solidFill>
          <a:srgbClr val="DEC8E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Sales Director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Megan Schmitz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9776869" y="4352840"/>
        <a:ext cx="2053572" cy="777626"/>
      </dsp:txXfrm>
    </dsp:sp>
    <dsp:sp modelId="{5426AE66-9A06-4750-9083-8FF03A4F1B20}">
      <dsp:nvSpPr>
        <dsp:cNvPr id="0" name=""/>
        <dsp:cNvSpPr/>
      </dsp:nvSpPr>
      <dsp:spPr>
        <a:xfrm>
          <a:off x="9801768" y="5388515"/>
          <a:ext cx="2067632" cy="777626"/>
        </a:xfrm>
        <a:prstGeom prst="rect">
          <a:avLst/>
        </a:prstGeom>
        <a:solidFill>
          <a:srgbClr val="DEC8E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Sales Director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Antaliesha McCloud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9801768" y="5388515"/>
        <a:ext cx="2067632" cy="777626"/>
      </dsp:txXfrm>
    </dsp:sp>
    <dsp:sp modelId="{F66734E7-4F79-467D-A274-3F6DE9A62F3A}">
      <dsp:nvSpPr>
        <dsp:cNvPr id="0" name=""/>
        <dsp:cNvSpPr/>
      </dsp:nvSpPr>
      <dsp:spPr>
        <a:xfrm>
          <a:off x="3367110" y="1148119"/>
          <a:ext cx="2416195" cy="635888"/>
        </a:xfrm>
        <a:prstGeom prst="rect">
          <a:avLst/>
        </a:prstGeom>
        <a:solidFill>
          <a:schemeClr val="tx1">
            <a:lumMod val="65000"/>
            <a:lumOff val="3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Assistant to CEO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Makenna DeLancey</a:t>
          </a:r>
          <a:endParaRPr lang="en-US" sz="1800" b="1" kern="1200" dirty="0"/>
        </a:p>
      </dsp:txBody>
      <dsp:txXfrm>
        <a:off x="3367110" y="1148119"/>
        <a:ext cx="2416195" cy="6358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6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7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28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9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3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7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1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56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8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155E5-FDA7-4E6F-A8A4-640270161405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01422-07B8-44A5-853A-2DBCBEF4D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8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84824344"/>
              </p:ext>
            </p:extLst>
          </p:nvPr>
        </p:nvGraphicFramePr>
        <p:xfrm>
          <a:off x="1" y="0"/>
          <a:ext cx="12191999" cy="7379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23" t="13641" r="14387" b="12976"/>
          <a:stretch/>
        </p:blipFill>
        <p:spPr>
          <a:xfrm>
            <a:off x="772733" y="0"/>
            <a:ext cx="1803042" cy="188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82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96</Words>
  <Application>Microsoft Office PowerPoint</Application>
  <PresentationFormat>Widescreen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SCPS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ZAYAS, ALYSSA (LYHS)</dc:creator>
  <cp:lastModifiedBy>ZAYAS, ALYSSA (LYHS)</cp:lastModifiedBy>
  <cp:revision>9</cp:revision>
  <dcterms:created xsi:type="dcterms:W3CDTF">2016-09-12T11:53:31Z</dcterms:created>
  <dcterms:modified xsi:type="dcterms:W3CDTF">2016-10-24T12:33:25Z</dcterms:modified>
</cp:coreProperties>
</file>